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9" r:id="rId2"/>
    <p:sldId id="302" r:id="rId3"/>
    <p:sldId id="272" r:id="rId4"/>
    <p:sldId id="273" r:id="rId5"/>
    <p:sldId id="291" r:id="rId6"/>
    <p:sldId id="292" r:id="rId7"/>
    <p:sldId id="294" r:id="rId8"/>
    <p:sldId id="293" r:id="rId9"/>
    <p:sldId id="274" r:id="rId10"/>
    <p:sldId id="275" r:id="rId11"/>
    <p:sldId id="276" r:id="rId12"/>
    <p:sldId id="290" r:id="rId13"/>
    <p:sldId id="277" r:id="rId14"/>
    <p:sldId id="278" r:id="rId15"/>
    <p:sldId id="279" r:id="rId16"/>
    <p:sldId id="296" r:id="rId17"/>
    <p:sldId id="297" r:id="rId18"/>
    <p:sldId id="281" r:id="rId19"/>
    <p:sldId id="282" r:id="rId20"/>
    <p:sldId id="283" r:id="rId21"/>
    <p:sldId id="284" r:id="rId22"/>
    <p:sldId id="285" r:id="rId23"/>
    <p:sldId id="289" r:id="rId24"/>
    <p:sldId id="295" r:id="rId25"/>
    <p:sldId id="286" r:id="rId26"/>
    <p:sldId id="287" r:id="rId27"/>
    <p:sldId id="300"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pic>
        <p:nvPicPr>
          <p:cNvPr id="4" name="Imagem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84" y="0"/>
            <a:ext cx="9144000" cy="6858002"/>
          </a:xfrm>
          <a:prstGeom prst="rect">
            <a:avLst/>
          </a:prstGeom>
        </p:spPr>
      </p:pic>
    </p:spTree>
    <p:extLst>
      <p:ext uri="{BB962C8B-B14F-4D97-AF65-F5344CB8AC3E}">
        <p14:creationId xmlns:p14="http://schemas.microsoft.com/office/powerpoint/2010/main" val="2296615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de título">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sp>
        <p:nvSpPr>
          <p:cNvPr id="11" name="Espaço Reservado para Imagem 10"/>
          <p:cNvSpPr>
            <a:spLocks noGrp="1"/>
          </p:cNvSpPr>
          <p:nvPr>
            <p:ph type="pic" sz="quarter" idx="10"/>
          </p:nvPr>
        </p:nvSpPr>
        <p:spPr>
          <a:xfrm>
            <a:off x="2692400" y="368300"/>
            <a:ext cx="3479800" cy="3340100"/>
          </a:xfrm>
          <a:prstGeom prst="rect">
            <a:avLst/>
          </a:prstGeom>
        </p:spPr>
        <p:txBody>
          <a:bodyPr/>
          <a:lstStyle/>
          <a:p>
            <a:r>
              <a:rPr lang="pt-BR" smtClean="0"/>
              <a:t>Clique no ícone para adicionar uma imagem</a:t>
            </a:r>
            <a:endParaRPr lang="pt-BR" dirty="0"/>
          </a:p>
        </p:txBody>
      </p:sp>
      <p:sp>
        <p:nvSpPr>
          <p:cNvPr id="14" name="Espaço Reservado para Texto 13"/>
          <p:cNvSpPr>
            <a:spLocks noGrp="1"/>
          </p:cNvSpPr>
          <p:nvPr>
            <p:ph type="body" sz="quarter" idx="11" hasCustomPrompt="1"/>
          </p:nvPr>
        </p:nvSpPr>
        <p:spPr>
          <a:xfrm>
            <a:off x="2178050" y="4064000"/>
            <a:ext cx="4508500" cy="596900"/>
          </a:xfrm>
          <a:prstGeom prst="rect">
            <a:avLst/>
          </a:prstGeom>
        </p:spPr>
        <p:txBody>
          <a:bodyPr/>
          <a:lstStyle>
            <a:lvl1pPr marL="0" indent="0" algn="ctr">
              <a:buNone/>
              <a:defRPr sz="3200" b="1" baseline="0">
                <a:solidFill>
                  <a:schemeClr val="bg1"/>
                </a:solidFill>
                <a:latin typeface="Arial Rounded MT Bold" panose="020F0704030504030204" pitchFamily="34" charset="0"/>
              </a:defRPr>
            </a:lvl1pPr>
          </a:lstStyle>
          <a:p>
            <a:pPr lvl="0"/>
            <a:r>
              <a:rPr lang="pt-BR" dirty="0" smtClean="0"/>
              <a:t>NOME - NOME</a:t>
            </a:r>
            <a:endParaRPr lang="pt-BR" dirty="0"/>
          </a:p>
        </p:txBody>
      </p:sp>
      <p:sp>
        <p:nvSpPr>
          <p:cNvPr id="16" name="Espaço Reservado para Texto 15"/>
          <p:cNvSpPr>
            <a:spLocks noGrp="1"/>
          </p:cNvSpPr>
          <p:nvPr>
            <p:ph type="body" sz="quarter" idx="12" hasCustomPrompt="1"/>
          </p:nvPr>
        </p:nvSpPr>
        <p:spPr>
          <a:xfrm>
            <a:off x="1216025" y="4597400"/>
            <a:ext cx="6711950" cy="419100"/>
          </a:xfrm>
          <a:prstGeom prst="rect">
            <a:avLst/>
          </a:prstGeom>
        </p:spPr>
        <p:txBody>
          <a:bodyPr/>
          <a:lstStyle>
            <a:lvl1pPr marL="0" indent="0" algn="ctr">
              <a:buNone/>
              <a:defRPr sz="2000" baseline="0">
                <a:solidFill>
                  <a:schemeClr val="accent1"/>
                </a:solidFill>
                <a:latin typeface="Arial Rounded MT Bold" panose="020F0704030504030204" pitchFamily="34" charset="0"/>
              </a:defRPr>
            </a:lvl1pPr>
          </a:lstStyle>
          <a:p>
            <a:pPr lvl="0"/>
            <a:r>
              <a:rPr lang="pt-BR" dirty="0" smtClean="0"/>
              <a:t>Insira aqui a instância que representa</a:t>
            </a:r>
          </a:p>
        </p:txBody>
      </p:sp>
      <p:sp>
        <p:nvSpPr>
          <p:cNvPr id="18" name="Espaço Reservado para Texto 17"/>
          <p:cNvSpPr>
            <a:spLocks noGrp="1"/>
          </p:cNvSpPr>
          <p:nvPr>
            <p:ph type="body" sz="quarter" idx="13" hasCustomPrompt="1"/>
          </p:nvPr>
        </p:nvSpPr>
        <p:spPr>
          <a:xfrm>
            <a:off x="1450975" y="5060951"/>
            <a:ext cx="5962650" cy="793750"/>
          </a:xfrm>
          <a:prstGeom prst="rect">
            <a:avLst/>
          </a:prstGeom>
        </p:spPr>
        <p:txBody>
          <a:bodyPr/>
          <a:lstStyle>
            <a:lvl1pPr marL="0" indent="0" algn="ctr">
              <a:spcBef>
                <a:spcPts val="0"/>
              </a:spcBef>
              <a:buNone/>
              <a:defRPr sz="2000" baseline="0">
                <a:solidFill>
                  <a:schemeClr val="bg1"/>
                </a:solidFill>
                <a:latin typeface="Arial Rounded MT Bold" panose="020F0704030504030204" pitchFamily="34" charset="0"/>
              </a:defRPr>
            </a:lvl1pPr>
          </a:lstStyle>
          <a:p>
            <a:pPr lvl="0"/>
            <a:r>
              <a:rPr lang="pt-BR" dirty="0" smtClean="0"/>
              <a:t>Insira aqui as formas de contato </a:t>
            </a:r>
          </a:p>
          <a:p>
            <a:pPr lvl="0"/>
            <a:r>
              <a:rPr lang="pt-BR" dirty="0" smtClean="0"/>
              <a:t>(Telefone / </a:t>
            </a:r>
            <a:r>
              <a:rPr lang="pt-BR" dirty="0" err="1" smtClean="0"/>
              <a:t>Email</a:t>
            </a:r>
            <a:r>
              <a:rPr lang="pt-BR" dirty="0" smtClean="0"/>
              <a:t>)</a:t>
            </a:r>
          </a:p>
        </p:txBody>
      </p:sp>
    </p:spTree>
    <p:extLst>
      <p:ext uri="{BB962C8B-B14F-4D97-AF65-F5344CB8AC3E}">
        <p14:creationId xmlns:p14="http://schemas.microsoft.com/office/powerpoint/2010/main" val="2980449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sp>
        <p:nvSpPr>
          <p:cNvPr id="2" name="Título 1"/>
          <p:cNvSpPr>
            <a:spLocks noGrp="1"/>
          </p:cNvSpPr>
          <p:nvPr>
            <p:ph type="title" hasCustomPrompt="1"/>
          </p:nvPr>
        </p:nvSpPr>
        <p:spPr>
          <a:xfrm>
            <a:off x="628650" y="365125"/>
            <a:ext cx="7886700" cy="1325563"/>
          </a:xfrm>
          <a:prstGeom prst="rect">
            <a:avLst/>
          </a:prstGeom>
        </p:spPr>
        <p:txBody>
          <a:bodyPr/>
          <a:lstStyle>
            <a:lvl1pPr algn="ctr">
              <a:defRPr>
                <a:solidFill>
                  <a:schemeClr val="bg1"/>
                </a:solidFill>
                <a:latin typeface="Arial Rounded MT Bold" panose="020F0704030504030204" pitchFamily="34" charset="0"/>
              </a:defRPr>
            </a:lvl1pPr>
          </a:lstStyle>
          <a:p>
            <a:r>
              <a:rPr lang="pt-BR" dirty="0" smtClean="0"/>
              <a:t>Clique para editar o </a:t>
            </a:r>
            <a:br>
              <a:rPr lang="pt-BR" dirty="0" smtClean="0"/>
            </a:br>
            <a:r>
              <a:rPr lang="pt-BR" dirty="0" smtClean="0"/>
              <a:t>título mestre</a:t>
            </a:r>
            <a:endParaRPr lang="pt-BR" dirty="0"/>
          </a:p>
        </p:txBody>
      </p:sp>
    </p:spTree>
    <p:extLst>
      <p:ext uri="{BB962C8B-B14F-4D97-AF65-F5344CB8AC3E}">
        <p14:creationId xmlns:p14="http://schemas.microsoft.com/office/powerpoint/2010/main" val="248140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sp>
        <p:nvSpPr>
          <p:cNvPr id="2" name="Title 1"/>
          <p:cNvSpPr>
            <a:spLocks noGrp="1"/>
          </p:cNvSpPr>
          <p:nvPr>
            <p:ph type="title" hasCustomPrompt="1"/>
          </p:nvPr>
        </p:nvSpPr>
        <p:spPr>
          <a:xfrm>
            <a:off x="628650" y="365126"/>
            <a:ext cx="7886700" cy="1325563"/>
          </a:xfrm>
          <a:prstGeom prst="rect">
            <a:avLst/>
          </a:prstGeom>
        </p:spPr>
        <p:txBody>
          <a:bodyPr/>
          <a:lstStyle>
            <a:lvl1pPr algn="ctr">
              <a:defRPr>
                <a:solidFill>
                  <a:schemeClr val="bg1"/>
                </a:solidFill>
                <a:latin typeface="Arial Rounded MT Bold" panose="020F0704030504030204" pitchFamily="34" charset="0"/>
              </a:defRPr>
            </a:lvl1pPr>
          </a:lstStyle>
          <a:p>
            <a:r>
              <a:rPr lang="pt-BR" dirty="0" smtClean="0"/>
              <a:t>Clique para editar o </a:t>
            </a:r>
            <a:br>
              <a:rPr lang="pt-BR" dirty="0" smtClean="0"/>
            </a:br>
            <a:r>
              <a:rPr lang="pt-BR" dirty="0" smtClean="0"/>
              <a:t>título mestre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extLst>
      <p:ext uri="{BB962C8B-B14F-4D97-AF65-F5344CB8AC3E}">
        <p14:creationId xmlns:p14="http://schemas.microsoft.com/office/powerpoint/2010/main" val="1210430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sp>
        <p:nvSpPr>
          <p:cNvPr id="2" name="Title 1"/>
          <p:cNvSpPr>
            <a:spLocks noGrp="1"/>
          </p:cNvSpPr>
          <p:nvPr>
            <p:ph type="title" hasCustomPrompt="1"/>
          </p:nvPr>
        </p:nvSpPr>
        <p:spPr>
          <a:xfrm>
            <a:off x="167928" y="1169075"/>
            <a:ext cx="5036244" cy="2852737"/>
          </a:xfrm>
          <a:prstGeom prst="rect">
            <a:avLst/>
          </a:prstGeom>
        </p:spPr>
        <p:txBody>
          <a:bodyPr anchor="b"/>
          <a:lstStyle>
            <a:lvl1pPr algn="ctr">
              <a:defRPr sz="6000" baseline="0">
                <a:solidFill>
                  <a:schemeClr val="bg1"/>
                </a:solidFill>
                <a:latin typeface="Arial Rounded MT Bold" panose="020F0704030504030204" pitchFamily="34" charset="0"/>
              </a:defRPr>
            </a:lvl1pPr>
          </a:lstStyle>
          <a:p>
            <a:r>
              <a:rPr lang="pt-BR" dirty="0" smtClean="0"/>
              <a:t>Insira o título da seção</a:t>
            </a:r>
            <a:endParaRPr lang="en-US" dirty="0"/>
          </a:p>
        </p:txBody>
      </p:sp>
      <p:sp>
        <p:nvSpPr>
          <p:cNvPr id="3" name="Text Placeholder 2"/>
          <p:cNvSpPr>
            <a:spLocks noGrp="1"/>
          </p:cNvSpPr>
          <p:nvPr>
            <p:ph type="body" idx="1" hasCustomPrompt="1"/>
          </p:nvPr>
        </p:nvSpPr>
        <p:spPr>
          <a:xfrm>
            <a:off x="167928" y="4063941"/>
            <a:ext cx="5036244" cy="1500187"/>
          </a:xfrm>
          <a:prstGeom prst="rect">
            <a:avLst/>
          </a:prstGeom>
        </p:spPr>
        <p:txBody>
          <a:bodyPr/>
          <a:lstStyle>
            <a:lvl1pPr marL="0" indent="0" algn="ctr">
              <a:buNone/>
              <a:defRPr sz="240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smtClean="0"/>
              <a:t>Insira aqui o subtítulo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632" y="1522472"/>
            <a:ext cx="3614935" cy="4041656"/>
          </a:xfrm>
          <a:prstGeom prst="rect">
            <a:avLst/>
          </a:prstGeom>
        </p:spPr>
      </p:pic>
    </p:spTree>
    <p:extLst>
      <p:ext uri="{BB962C8B-B14F-4D97-AF65-F5344CB8AC3E}">
        <p14:creationId xmlns:p14="http://schemas.microsoft.com/office/powerpoint/2010/main" val="20810503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sp>
        <p:nvSpPr>
          <p:cNvPr id="2" name="Title 1"/>
          <p:cNvSpPr>
            <a:spLocks noGrp="1"/>
          </p:cNvSpPr>
          <p:nvPr>
            <p:ph type="title" hasCustomPrompt="1"/>
          </p:nvPr>
        </p:nvSpPr>
        <p:spPr>
          <a:xfrm>
            <a:off x="628650" y="365126"/>
            <a:ext cx="7886700" cy="1325563"/>
          </a:xfrm>
          <a:prstGeom prst="rect">
            <a:avLst/>
          </a:prstGeom>
        </p:spPr>
        <p:txBody>
          <a:bodyPr/>
          <a:lstStyle>
            <a:lvl1pPr algn="ctr">
              <a:defRPr>
                <a:solidFill>
                  <a:schemeClr val="bg1"/>
                </a:solidFill>
                <a:latin typeface="Arial Rounded MT Bold" panose="020F0704030504030204" pitchFamily="34" charset="0"/>
              </a:defRPr>
            </a:lvl1pPr>
          </a:lstStyle>
          <a:p>
            <a:r>
              <a:rPr lang="pt-BR" dirty="0" smtClean="0"/>
              <a:t>Clique para editar o</a:t>
            </a:r>
            <a:br>
              <a:rPr lang="pt-BR" dirty="0" smtClean="0"/>
            </a:br>
            <a:r>
              <a:rPr lang="pt-BR" dirty="0" smtClean="0"/>
              <a:t>título mestre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extLst>
      <p:ext uri="{BB962C8B-B14F-4D97-AF65-F5344CB8AC3E}">
        <p14:creationId xmlns:p14="http://schemas.microsoft.com/office/powerpoint/2010/main" val="23550419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 branco">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p:spPr>
      </p:pic>
      <p:sp>
        <p:nvSpPr>
          <p:cNvPr id="5" name="Retângulo de cantos arredondados 4"/>
          <p:cNvSpPr/>
          <p:nvPr/>
        </p:nvSpPr>
        <p:spPr>
          <a:xfrm>
            <a:off x="996950" y="1276350"/>
            <a:ext cx="7150100" cy="1485900"/>
          </a:xfrm>
          <a:prstGeom prst="roundRect">
            <a:avLst/>
          </a:prstGeom>
          <a:noFill/>
          <a:ln w="762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4000" b="1" cap="none" spc="0" dirty="0">
              <a:ln w="10160">
                <a:no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144" y="3186172"/>
            <a:ext cx="2795711" cy="3125728"/>
          </a:xfrm>
          <a:prstGeom prst="rect">
            <a:avLst/>
          </a:prstGeom>
        </p:spPr>
      </p:pic>
      <p:sp>
        <p:nvSpPr>
          <p:cNvPr id="3" name="Espaço Reservado para Texto 2"/>
          <p:cNvSpPr>
            <a:spLocks noGrp="1"/>
          </p:cNvSpPr>
          <p:nvPr>
            <p:ph type="body" sz="quarter" idx="10" hasCustomPrompt="1"/>
          </p:nvPr>
        </p:nvSpPr>
        <p:spPr>
          <a:xfrm>
            <a:off x="996950" y="1663700"/>
            <a:ext cx="7150100" cy="711200"/>
          </a:xfrm>
          <a:prstGeom prst="rect">
            <a:avLst/>
          </a:prstGeom>
        </p:spPr>
        <p:txBody>
          <a:bodyPr/>
          <a:lstStyle>
            <a:lvl1pPr marL="0" indent="0" algn="ctr">
              <a:buNone/>
              <a:defRPr sz="4800" baseline="0">
                <a:solidFill>
                  <a:schemeClr val="bg1"/>
                </a:solidFill>
                <a:latin typeface="Arial Rounded MT Bold" panose="020F0704030504030204" pitchFamily="34" charset="0"/>
              </a:defRPr>
            </a:lvl1pPr>
          </a:lstStyle>
          <a:p>
            <a:pPr lvl="0"/>
            <a:r>
              <a:rPr lang="pt-BR" dirty="0" smtClean="0"/>
              <a:t>INSIRA A PALAVRA</a:t>
            </a:r>
          </a:p>
        </p:txBody>
      </p:sp>
    </p:spTree>
    <p:extLst>
      <p:ext uri="{BB962C8B-B14F-4D97-AF65-F5344CB8AC3E}">
        <p14:creationId xmlns:p14="http://schemas.microsoft.com/office/powerpoint/2010/main" val="288327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FC8AEA7-49A0-49FA-B434-52579379FE17}" type="datetimeFigureOut">
              <a:rPr lang="pt-BR" smtClean="0"/>
              <a:t>06/04/2018</a:t>
            </a:fld>
            <a:endParaRPr lang="pt-B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pt-B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94F833D8-28B7-4932-87A3-6ABF777D595A}" type="slidenum">
              <a:rPr lang="pt-BR" smtClean="0"/>
              <a:t>‹nº›</a:t>
            </a:fld>
            <a:endParaRPr lang="pt-BR"/>
          </a:p>
        </p:txBody>
      </p:sp>
    </p:spTree>
    <p:extLst>
      <p:ext uri="{BB962C8B-B14F-4D97-AF65-F5344CB8AC3E}">
        <p14:creationId xmlns:p14="http://schemas.microsoft.com/office/powerpoint/2010/main" val="324903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53853"/>
      </p:ext>
    </p:extLst>
  </p:cSld>
  <p:clrMap bg1="lt1" tx1="dk1" bg2="lt2" tx2="dk2" accent1="accent1" accent2="accent2" accent3="accent3" accent4="accent4" accent5="accent5" accent6="accent6" hlink="hlink" folHlink="folHlink"/>
  <p:sldLayoutIdLst>
    <p:sldLayoutId id="2147483681" r:id="rId1"/>
    <p:sldLayoutId id="2147483673" r:id="rId2"/>
    <p:sldLayoutId id="2147483674" r:id="rId3"/>
    <p:sldLayoutId id="2147483675" r:id="rId4"/>
    <p:sldLayoutId id="2147483676" r:id="rId5"/>
    <p:sldLayoutId id="2147483677" r:id="rId6"/>
    <p:sldLayoutId id="2147483678" r:id="rId7"/>
    <p:sldLayoutId id="214748368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1.bp.blogspot.com/_359NVztgFuQ/SmoJbL9sXBI/AAAAAAAAAzU/bdxOzW6h944/s1600-h/CR.jpg" TargetMode="External"/><Relationship Id="rId2" Type="http://schemas.openxmlformats.org/officeDocument/2006/relationships/hyperlink" Target="http://pt.wikipedia.org/wiki/T%C3%A9cnica" TargetMode="Externa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4.bp.blogspot.com/_359NVztgFuQ/SmoOJSMqHWI/AAAAAAAAAzc/Nd9hp526P0U/s1600-h/Sem+flash.jpg" TargetMode="Externa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hyperlink" Target="http://1.bp.blogspot.com/_359NVztgFuQ/SmoOJiUKr-I/AAAAAAAAAzk/F05ySOOf9jo/s1600-h/Com+flash.jpg"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154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227138"/>
            <a:ext cx="9144000" cy="720725"/>
          </a:xfrm>
          <a:prstGeom prst="rect">
            <a:avLst/>
          </a:prstGeom>
        </p:spPr>
        <p:txBody>
          <a:bodyPr>
            <a:noAutofit/>
          </a:bodyPr>
          <a:lstStyle/>
          <a:p>
            <a:pPr marL="0" indent="0" algn="ctr" fontAlgn="base">
              <a:buNone/>
            </a:pPr>
            <a:r>
              <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t>DSLR (Digital SINGLE-LENS </a:t>
            </a:r>
            <a:r>
              <a:rPr lang="pt-BR" sz="32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mj-lt"/>
              </a:rPr>
              <a:t>Reflex</a:t>
            </a:r>
            <a:r>
              <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t>)</a:t>
            </a:r>
          </a:p>
        </p:txBody>
      </p:sp>
      <p:sp>
        <p:nvSpPr>
          <p:cNvPr id="53252" name="AutoShape 4" descr="data:image/jpeg;base64,/9j/4AAQSkZJRgABAQAAAQABAAD/2wCEAAkGBhQSERUUEhQVFRQUGBwYGBcXFRUYGhgYFxkWGhUVGBoYHCYfGBkjHhgVHy8gIycpLCwsGCAxNTAqNSYrLCkBCQoKDQwOFA8PFCkYFBwpLCkpLC0qKSkpKSkqKSwpKSkpKSkpKykpKTApLiwpKSksLCkpKTYsMCk1KSwwMTUpKf/AABEIAOEA4QMBIgACEQEDEQH/xAAcAAEAAgIDAQAAAAAAAAAAAAAABQYDBAIHCAH/xABNEAACAQIDAwoCBQcICAcAAAABAgADEQQSIQUxQQYHEyJRYXGBkaEysRRCUsHwI2JykrLR4RUzNUOCorPSJFNUY3ODwvEWFyU0ZKO0/8QAGQEBAQEAAwAAAAAAAAAAAAAAAAECAwQF/8QAHhEBAQEAAwEAAwEAAAAAAAAAAAERAgMxIQQiQRL/2gAMAwEAAhEDEQA/AO8YiICIiAiIgIiICIiAiIgIiICIiAiIgIiICIiAiIgIiICIiAiIgIiICIiAiIgIiICIiAiIgIiICIiAiIgIiICIiAiIgIiICIiAiIgIiICIiAiIgIiICJ8LWld2hzgYGlcGurEA6Uw1TUcLoCL+JgWCrVCgliABqSTYAdpJ3TFhtoU6l+jdHtvysrWvuvY6cZ0tyr5xnxlkFMpRFjkz/Ew4ucuoHAbuO+1oHZnKOrRzikXU1iM2RrFgoYKm7QdZzpYm+/SUeiaeMRjZWUnsDAnTfoJmnn3Zm2Ew1WnXVEqlDcLnyC+mU50U6DU20B9j3RyV5TU8bh0qqUDsoL01cOaZ16rW14cQJBNREQEREBERARE1cdtOlRXNVqJTHa7BR5XOsDaiVPaHOls+jvr5v0Edve1pA1efrAA2VMQ3fkpge739oHZUTrrC8+uz3NiK6d5RSP7rk+0ncDzmbOq2C4qmpPCpmp+V3AHvAtETHSrKwDKQQRcEEEEdoI3iZICIiAiJhxWLSmpaoyoo3sxAA8zAzRKzjOXCKbUqVSt+cMiL5GowJ9JqLy2rm/8AoqoBuL4hde4BUPuRAuMTrJ+dPEZyrUcPSykg56t2/V0JFuO4yHxnO3jDcKKCDhamxP8AeqEe0DuS81dq7Up4ei9Wq2VKYux3+AA4kmwA4kgTpz/zJxrLc4kKb/CuHpnTS/WbTde2nn2aG3uUlbFKvS13NJGDFXRBmcfCFVPisCSSbAXXjaUSvKjlDicdprSoHdSB3jgahHxHu3Dv3mrtstx+BNo8o04vVPgtD/LPn8uUTvNf9Sl9wEI0KmFb7K/q2+VprtQYdmvcJL/yrhj/AFlUeNEH9lxOLYvDH+vt40WHycwNDDbPd7sxOVd5vMhxwpsDTJDrucEhh4MNR6z7W2uOiNJOJuSNxHd+6RREg7W5vOc16tZcLiyCzaUqugJYD4KltCSBo2lyLHUgztANPK2G2kUrU+xG6Rd4IYFDv8UU91vI9qDlxiKirUwtR8z9XoXCPZhvIugBPG4dibgFRLia7XiUHYPOQ7VEo4qiUc9XMAwzVActijAZbnTfodJecPiVcXUgjuPsewyNMs+Ez7I7lHtP6NhK9ewJpU3cA7iVUlQfE2gUjnY5w6uBUUcOLVKgB6QgHKGLAZQdL9U6ndpOlKGMavU6TE1alQk6ksST3ZjqfAT5trbL1arGuTUL9Zyd7G5IqDstmZCN1gBpoRZOTePwlGmH69XEEHgECEWyKlzrcalgdALBeMCRw3J01kAw+CJP26gAHjmqm8wVOZ7Gub3wyd3SH/pSXTk5y6Wpan0RzAaKlRAx7erVy3PgTLph8fcfzGJHiifc0ztXI6SbmoxtPXJRqW+xVW/o4Eru2ti1KJtUovTO65UgeRHVM9A7U24UF+gqgcWqvRoqPNibzr/aXK76RVZTTBo6rnpL0gII0JZiquL29+6Npjrjk3yxxWz6oNCqyrfrU21Rhxuu4+IsR2z09ya2z9Kw1OvbLnGq3BsQSCNPC9jqL6zzVtzDUlcFFOoB6NgCFfjrxTxA79JdeZvb9UYtaZa9OuGBHayoXWp+kSKlu1T4W0jvS8+zjaIGDaOPShSerUIVKalmY8FUXJ/hOi8fyrqY/FCpVOVAfydPUimvbYb3I3t5DQCb/OtyzbEYhsFSbLSosBUN7CpUGpUn7KGwtxa/2RIPZeE6gRyoXNmzI666EAEg6jUmx0vLEWPFY3JksGcNe9gQFAy2BuNL3P6pmrtilUBQoyozWsoqhjbiz6nKoF7k27tbTkmxqLCxxQTv6akpG6+oAO4AfLeb1jlBXW5VXPRqApqaksALdUtq7nt17SeEoy47lBTWoXIz0x1ET/WVB8Tk2uKajq6byT2Xm1h8cKjXKovUXRFCgXLk7hruXfKJXxJeoNLKosqjcqjcO/x7Zb9hYCpXq5KQu2Rd5sLXVRqe1nQeLdlyIJdanf7mRm26gOTW/wARIvqDfLr5IsmaGwqhUMKlKxXN8VQWUXzt8GqqATmGhscua0om36rDEVFO+mxQ2PFSQ3veEXp9u4U4PoyAHGG6MBabg9LktmysjUwc1/yqujcbHjj2ji8I3TlTh+han/o1IUCtalW/J5ekbousgIfOS7hgdAd065OKb7R9ZxOPb7RkV2XtnEbNtiWorRFRQgpLkc0qnXp3qU75TTYIaish0NlYbjIzbj4T6LTejSoitWUCogqu30crm6yLnuTU0Jz5gmULqTKL/KTds4ttFu2FTWBNywPZcdxBG7yJ9BMtW9r2tb37+4eMriYxgb3MsTYjPSDDiNfEb/3wmMybPSrRpm+VwNGF/A387zi1WtSQqVuPtpvt2HLpYa8Bfj2zJsV/yI7iw97/AHyXo7OqMFZR8d8guAz5b5sgvdtQQN1yLC50k5cpxm24slviDwvK7EUlC08RUQXzZVZgATxsugO+/bO1+ablcHz0az1Gq1XLoz5rNZFugB1UgIzdhHhadY7UR6TsGsGW1wRTexsDY3DAHXUbwbyW5JYojG4KoTr0wXcqgByENgoA+v7SyyzZ4Zleh5VedKrl2Ti+9Av6zov3y1Sm877W2Piju0S3j01K3vA89OiuLNw3EbweHy/fecaezTvRlbxOVu3eu/zWYcJisw10Ol+zxvNtV+X3NAzrh6w/q2PC35Nx6Fl9bTkHxY+Fayj81SP2XtNnCsQwsSOsNxP26p+6cS5ybz/Nnif9lp/x9YHLDNVBBqUnY9rUqZP9+oJJvjKzqEWm4G4ZqlgBpwpKDxH9ZFJiXI7WPvVrD75KYbW3fl9zhP8AOYFb/kItrVYW35EAAOl9e3Uj4i0sXJiotDG4YjqqtZF/XOS58c4E1MWwVRnNhYb/AOzuHHdK/h9ss+Mw1urTXEUSSfrEVKdz4C0qPUmvZEyRIro3AYcUsdiKlXXNWqm+W9iajkggXO/jaRW3KznEM6XZCBYK7U7W36Bl3nW/f3ST5T0GGKxJQkflqm79NpV8TiKg4ysvg2nilJ61YAjT8sbDv0ck27JXdoF2clsxJ4sST6mSGLx7gan5SDxOIJO+FjJhyobXrHuk7g8WcxKkrwupI0tYi/Zp7yBw62HefvkthRYAQVOHb1ZQPy1a9wFHSudQboLX3Am/deRuE5PV8ZiKi0FL3diWPwgFjld2O6+/XU62vJLkvsT6Qz4iq/RYahvqHt+qEH1nJ1A7QNDYibu1OUF0FDDXw+HH1E+NuGZ3vdmPHXxJ0kH3/wAFbPw+mLxb1qo/qcKBofskkMxJ8FmtiqGEVslHZdZm4dLUxBc7/qgjsOluBkaRmUKekKjcDU0HAHLlyg2v6ntmXLS6Po+gQC4JYBM7EZrXZkNvi3Ll3DQ2g1ibFYQW6fZ+RW3EVMQlwN+UlrGS+C5GbMxgtQxVTC1PsVstRD4HqsPUzQShTBQ0qlWiV365wOrplQnLYtckFgLMdDbWPxWBqXAUU7ILZ0Urnt9Zr7z32Bg1w5U8gsTgSS2WrSH9dSbMndm40z+kLdhM09hVyM6G9rX+4/MekmsPXxNP61xa1ib6HeLHeD2TGcMpOemuVgDnpjda2rJ3C1yvC1xoLBi61Nj4vKzIdLm48eI0vra3pLgnKNAUqdGWq06dNEU3FJTSQKHsFzHdmy6AEnVtJQMRT1uPWTGBxudbn4hofHt8/wB8xz65z9WcrPG1tNw5qMoYKWLANckZjexb61r/ABceIEkeT2DVhRdsRRpFaosrdLnNmQgrkpsBu0N99t15H5c1N5r0qpVKRAvZj7EH5gDzmpMkiW7degeSWDxS9O+Le5qVOpTzFhTRdLBiBe/3X4yL55v6GxX/ACv/ANFGW7AYxa1NKtM3SooZT2qwuNOG+Ubn0xGXZFQa9epSXT9MNr3dWUeeMMukksIT/wB/4EH3mrsunTYWdyjXFmK3SxIBzW1FgSb90l8PsWroVAqfCL0mWpq6gqLDW+tjpodDvFyNhnNrgAHxuOPCwPE/W4yJxWMqi4GW1iN1tCuTv+rYeUlKlF1FjcdzIQfe0isRe+tpRJbLx1Zmucm++7iWzeG/XdLxgMwT4gNPqgA7gNCi02GirxPwiUbY5FxOwdl4V2UBUYk9x7xvt2g+kKrG1sEtzpmPfr69vibmVatpWpnsdfZhL/tfBKD+WqrTUqGso6Rje1lyrYBrG/WIt7Sg8oa1MuOiQqqi2rZmc3vmOgAJ3BRoNN8D1rEjP5bH2D6iJB1ZtUhsRiT21qvs7CV3HYSS+LqHpa3G9Wp/iNNVzmlYVDbGGsJW6q6y97ewllvKPiN5hqM1LeO4fOSGUkZV3toPPefS80cNSZnCqCzNYADibS14XZJpqesot8dQmyr+bfj4D14RCs9asWp06OiUqIOVNbktvqPvvUbTXyHG+xgthM/wlR46fj+Min21h6WiB6zdpuq+QALetpwflTW+rQsP0H+9hHxFrXm/xDLdMj9ytc+4t7yHx+xa1G4qU2XyuPUXHvI+ly3qL8dMfqkeYPWtJqjy5WstjUZeFqhzp6nVfLKIEQV/H4/HzGXD12psGRirDcQbb9CO8Hd33178uOqgG5SwOvVPDtU8Rxt7iaocEaEEd339nn8t1H3F4vMSSAt94UWX+yPq+Hp3RrYohgVNiJuOtx3TSqYIgFt4BAPbrext2aEX7R3i+WtbFbChrOoAV9CBuVxqR3AjUeY3LNT6OaTg8G0P3H1+cneT2DNUPSG9l6o/3iXal6kFL9lQzSx9RHGhUcdXVTpwAYi58IRtbOXNTq9wmlgCCNfq3t4m9z5AD9Yzc2K5tUDWBZbi3Z2SPwhsD4n2AlHoPm7e+zcN3Jb0Zh90gefJR/JZv/rqf/UJNc2h/wDTMP4N/iVJC8+X9Fn/AI1L5mRXnumttx/fJHBGxBFwRxFwR4EbpFtMlGsw3GUWiviXcAuztYWBYlrDfbjIXFtrPtLargW0PiO4zFUr5t49D/CBIbJOonYeDxjOnXdm46kneSSbbr3N51jh8Tl3D1M3P5frEWDlR+bYcBxHjAsW3agF+Hjp7fxlWKAsW3kA27B3zFUqljdiSe83mSnuPgflA9BZPGfZny93vEDrfaKEVq1ja1Wr/iNIHGYyoOz0ll2mP9IxA7K1X/EeQeNWGFQ2nj6jEhjIapJ/alMXMjtlYVamIUOLpmzOACSVXUqANSW0QAa3YQ0uGwdlphcP01Xq1Kq332KUyBlQdjPoSeClQNSZFbR2irMM/D4UsbKOxaY8tXt5bpw2ztp61UgEXB1YWsnaqW0Lb7v5LpqdXDYUbh5k/fxJlS/PW5S2pb4UqAf8QU/amv3zdwe1GZgqpXzHQCni3vx4PTIOlz5TQekF39ut9Ldx1AHgWv3TXXaJpsGQsrDUMpZSDu0O/wB4ZnOXxO4rFEHLVzKfs4miEJ36ipT36g6sANJEY3ZSMbgGmx3a3B/RYaH5+M5VuUlWpT6N3zIGDahQbqGC9bj8R3m+sw0q1r23H4lI08xwPfDTVp42pQOR9U9vEdh3a+s2OmtZkPVP4sYrFWGVvhO4nUqe/tEj6TGk5pv8J+XAj2PhIJ2nUzC4/wC0+1F0O/XsvrqDY9uoB8piwtO1+7f4cD93nNiBscmMcaVdW+ybjxXrD3EjNt4ZFxVeiFXKK9VA1jmAFRlU3vw0jCYrJUbQHquvmysoOvEFgfKa+2q4OMxDX06eqb9wqvr7TP8AW8+N/ZOJzBe00zfxAsfcXmrg6wuy8esR5ZQR7j0nPk9qL9iN/eN/vmDCp1ifEetv3CaZeh+bL+i8P4P/AItSRPPcl9lP3VaR/vgffJfmz/ovDfot/iVJo88iX2RX7mpH/wC6mPvkV5seFh4QyjMv49DOX4+cxqfl9xmT8fOBkH495zX8egnAfj3nJd347BA5kzKm4+B+RmBjM9Lj4fvgekOjibv0Ruw+kQOrtrm2KxP/ABqvu7Sv44yycqqXR47EDtfMPB1Vr+pPpKxi21hlWtqHUzXpDoqJcfzlViqnsUaE+Op/WB3gW2NpDUzIMGKmKoUeACLvC77FtTu3trCtShTCgAfjtP47ZYcDg7ADjvPC19QAeBtqW4A6amRRpKMQVHwq1texdTr2aaeXG8lcNjNNd53+LXJ+6cvXJb9eb+f2cuHD9WDH4fs0A0BGnko+qO71vK5insbASybQxIOnlIrE4S98uuVSxPdxMx2cprofh9vKWf6vqHZiD+LzYw2K3fi3d4d3mLHft7SeiaVIUgAyCzHW7EkksTa9rW0N7EaaHSJo7zOOcte/sTO/fxmHaVDNTvvanx424g9ttNew+nLCG6kfZ+VwPv8ARBNqioYC+49RvMEg+Qze00sbXJyoKipm3X6NvBtAfK6znUBGh3jQ+INj7gyL5N1SvSqfqkeqsf8AKJKbUrDpKh4Z3P8AeJMKjKVULWL7wlnI8LNl8zZfORVRrntJ9z2+e+Z+m62Ti2Yt5KxVfWxP9ma6gnQfj08zIq4cnaarhazsASwSnTNjv0qVHHAEKEX/AJnfeRODuWyjVmYBR2ljlAv4kCT+Jw/R0KISolSj0b9EygoXtVdalR0LErdlygki60xopBAiuTODatjMLTQXZq6H+yrqzHwCqx8oR6S5O7K+jYWjQvfokCk9rAdZvM3PnI/nDw2fZeNH/wAeo2v5ilh+zLFInlYl8Dih24eqPWm8K8n4qiUYqwsRv8wCDfiCCCDxBEx05wwrHx0HtoPKS4wVIhSjksfiUrYqQBcg7mUm/ZKI9fx6GZPx+1JejyVqupamCyjQ2G7QaH1Ej/oTFsqgsTewUFidCdAN+nygcB+Pech+PafVonMVPVIJBBBFiCQQRw1+Uk8NshSLs5t3AfMwI1pu7H62Kw9O1zUrUl8mqKD7EzPWpIvwLfv3++70mPkj/SuDv/tNL9tYHqm8TFPsgoHOlswg0sQo0/mnPZqTTPqXHiROuMWJ6Dx2CSqjU6ihkYWZSNCJR9p80lN/5mu1P810FUDuBurepMJjpHHi5MkKFO+PpbyKjBSBe5DrlK9VHOoYjRSdfMX1+Y+uz64qkF7RScn0zge8p3ODye+g4gUrs6hEKs1gWBUKSbafEjjTcCJRB4okYqqDvL1B2XJzj5zCuNsAfA/j29ZscoqSLVWpRBFNwGS6soBU7lzAFlup61tb9t5GVQAdPha5XwO9fEHTyWWXHB29c5zKz1MWTfumtX2icoA00IJB+IHgZgckfceBt8jODsPrAgzPL66/Hok/jnhsZlvcA3BGvab62858orvP4/G+cUQcLn2HrNyil7W7fVv8o3nuHaZl2p43MBT6zfot7LX/AHTJQfqv3BW9HAP7U2dlYb8lUfcHApoW0HXIQEnhvdieAMwYrDmj0yMVJGRbrcg57OLXAO4DQgEHQzUajWoHLWr24sPc3++fNqY7TTexJ8r3v8pk2XgXxOIWlSF6lapYeelz2AKCxPAAnhLbjeY/aWYkDDt2WrHQDcOsght15gV647837LSycktrUsJUdnD9JkIp1EYrkJV8w01uxyKHHwkA2YZlMgeZ/aiNphwe9a1C395wfaWXB8wWIYg1sVSQaXCU2cjtAJKjz9oVTW2l0udyAGqtZKaC9rk5KVNQLkAWUADhO2eanm9bCg4nErbEOpVENj0SE63t/WNYXtuGnEywclObjCYCzUkL1bW6aoQz94XQBB+iB5y0AQPswY/DCpSemdzqyn+0CPvmecWgeO6uAehVejUFqlJijDsZTY/v8JvYTvkzzkYUptXFZhvqk6cMyqw9QynzMhcKwB3yiepJZdLjTgzD5HxkXmRKyNUztTDDOqsVZkv11DXuCRcb+Mn8CtJqfWL5rNquVhuXo9N+8PfdvGuhvE7Sw1DKT0zZgqkL0Z1Yg9It7WGtrG5Gu8wIvCXY3dmZjqxLG5J3knfe95ZsDh1tfKCe06/O8jMNRwoqLarVZCGzWQBgQzBbXWxuMptbjqV3SWrY7DqBkYqLa52FydNwGtt/AaWuLgkhhxOHao2VAWY8B/HQec2uQnJovtjDqGVjQY1q2Ugin0RGVcw0cligNt1yOBkfX25U6NqdJnVHN23pmNsu/RiLX03ay2cw+HvjcQ5+rRyjuzVF+eT2kHd2WfJytEDlERATrznl5LHEYUV0F3w9y1t5pG2e3epCv4Bp2HPjLA8tbGoLiEfDOVWpvpObasCbUt1yGzXGuhU6HcIh6ZVmp1QQQeFrqw0zLwPeL2PbuJv3OhyD+hVVrUOrQqscn+6qat0X6BAZlPCxHAXpGKxhqhFcKppIqAABSAu4kjee/wBtTeo1KlIqOtqp3ONVNu3sPjYicVw/YTbuYW97fObNJmU6G/oD5g6N5+k2EFI/EifqOD5lLCSxixpCgB8R/Wb7h++SWz9mtUtvVDpc6FwPqqOCeE2cGKKsMiAsdwSk7MbAnTPfv3AyRe7KXqMtKmrAMpc9M4IPwhVOVSAwB7iNN8YmPuIamVYAsKWHtrSqKr9KxyqyZiM+TdZTe7A7lsa3j8SxN3N3J6Rz+c1gu7wB85K1q/TFAtM5LlcLQAUuxfL1LqAXQEbzuFwCTcjtjkDzTphmXE4wirifiC2BSk2+44O44NuHAcZW5GLmh5vWwqfSsQtq9VbIjDWlTPb2O2l+wAD7U7OnwCfZGny0+xEBERAREQOredrm2qYpvpeEGaqFAq0hYGoq/C6X3uBpY7wBbUWPS9NCrFWBDKbMpBBU9hB1B7jPXJEh9uckMJjP/cUEdhoH1VwOwOtmA7rwPOqYSky3KrftuVPqCDIbaGHUHQn9dj8zO+cXzNYc/wA1WrUx2HLUHuAfUmVvafMLVb+axdM9z0WX3V2+Uo6kwlFSdfmf3yzYChTVbqgv2hfvP75d9mcwTrrVxijup0SfdnHylw2ZzU4SmBnNWsfz3yj0phdPEmB0xR2XWxVXoqFNqlQ8F4D7TsdEXvJneHN3yHGzaBViHrVSGqsN1wDlROOVbnU6kknS9hYsBsulQQJRppTQfVRQo8dN575tSBERAREQEREDT2rsqliaTUqyK9NxZlYaHsPaCN4I1B3TqLlDzQVaD9JhlGLoqb9C7ZKyjiquCA481PjvndMQPMGO2XTFQrdqD/6rEfkm8iygEeXnNOpshxuynvzoB6lp6ixuzqVZclamlRfsuqsPRgRIrCchcDScvTwmHVm0JFJd3YARYeVpdR56wWzGVw30ihSYHS1TpH1BGiU1ctoSLW11lo2dzf4jFPnSnVqE78RjA1JNAB1aVzVqaWtc5dO7TvPC7Pp079HTRL/YVV+QmxBirckub6hgvylzWxDCzV3ABt9mmo0pp3DzJloAn2JF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white"/>
              </a:solidFill>
            </a:endParaRPr>
          </a:p>
        </p:txBody>
      </p:sp>
      <p:sp>
        <p:nvSpPr>
          <p:cNvPr id="53254" name="AutoShape 6" descr="data:image/jpeg;base64,/9j/4AAQSkZJRgABAQAAAQABAAD/2wCEAAkGBhQSERUUEhQVFRQUGBwYGBcXFRUYGhgYFxkWGhUVGBoYHCYfGBkjHhgVHy8gIycpLCwsGCAxNTAqNSYrLCkBCQoKDQwOFA8PFCkYFBwpLCkpLC0qKSkpKSkqKSwpKSkpKSkpKykpKTApLiwpKSksLCkpKTYsMCk1KSwwMTUpKf/AABEIAOEA4QMBIgACEQEDEQH/xAAcAAEAAgIDAQAAAAAAAAAAAAAABQYDBAIHCAH/xABNEAACAQIDAwoCBQcICAcAAAABAgADEQQSIQUxQQYHEyJRYXGBkaEysRRCUsHwI2JykrLR4RUzNUOCorPSJFNUY3ODwvEWFyU0ZKO0/8QAGQEBAQEAAwAAAAAAAAAAAAAAAAECAwQF/8QAHhEBAQEAAwEAAwEAAAAAAAAAAAERAgMxIQQiQRL/2gAMAwEAAhEDEQA/AO8YiICIiAiIgIiICIiAiIgIiICIiAiIgIiICIiAiIgIiICIiAiIgIiICIiAiIgIiICIiAiIgIiICIiAiIgIiICIiAiIgIiICIiAiIgIiICIiAiIgIiICJ8LWld2hzgYGlcGurEA6Uw1TUcLoCL+JgWCrVCgliABqSTYAdpJ3TFhtoU6l+jdHtvysrWvuvY6cZ0tyr5xnxlkFMpRFjkz/Ew4ucuoHAbuO+1oHZnKOrRzikXU1iM2RrFgoYKm7QdZzpYm+/SUeiaeMRjZWUnsDAnTfoJmnn3Zm2Ew1WnXVEqlDcLnyC+mU50U6DU20B9j3RyV5TU8bh0qqUDsoL01cOaZ16rW14cQJBNREQEREBERARE1cdtOlRXNVqJTHa7BR5XOsDaiVPaHOls+jvr5v0Edve1pA1efrAA2VMQ3fkpge739oHZUTrrC8+uz3NiK6d5RSP7rk+0ncDzmbOq2C4qmpPCpmp+V3AHvAtETHSrKwDKQQRcEEEEdoI3iZICIiAiJhxWLSmpaoyoo3sxAA8zAzRKzjOXCKbUqVSt+cMiL5GowJ9JqLy2rm/8AoqoBuL4hde4BUPuRAuMTrJ+dPEZyrUcPSykg56t2/V0JFuO4yHxnO3jDcKKCDhamxP8AeqEe0DuS81dq7Up4ei9Wq2VKYux3+AA4kmwA4kgTpz/zJxrLc4kKb/CuHpnTS/WbTde2nn2aG3uUlbFKvS13NJGDFXRBmcfCFVPisCSSbAXXjaUSvKjlDicdprSoHdSB3jgahHxHu3Dv3mrtstx+BNo8o04vVPgtD/LPn8uUTvNf9Sl9wEI0KmFb7K/q2+VprtQYdmvcJL/yrhj/AFlUeNEH9lxOLYvDH+vt40WHycwNDDbPd7sxOVd5vMhxwpsDTJDrucEhh4MNR6z7W2uOiNJOJuSNxHd+6RREg7W5vOc16tZcLiyCzaUqugJYD4KltCSBo2lyLHUgztANPK2G2kUrU+xG6Rd4IYFDv8UU91vI9qDlxiKirUwtR8z9XoXCPZhvIugBPG4dibgFRLia7XiUHYPOQ7VEo4qiUc9XMAwzVActijAZbnTfodJecPiVcXUgjuPsewyNMs+Ez7I7lHtP6NhK9ewJpU3cA7iVUlQfE2gUjnY5w6uBUUcOLVKgB6QgHKGLAZQdL9U6ndpOlKGMavU6TE1alQk6ksST3ZjqfAT5trbL1arGuTUL9Zyd7G5IqDstmZCN1gBpoRZOTePwlGmH69XEEHgECEWyKlzrcalgdALBeMCRw3J01kAw+CJP26gAHjmqm8wVOZ7Gub3wyd3SH/pSXTk5y6Wpan0RzAaKlRAx7erVy3PgTLph8fcfzGJHiifc0ztXI6SbmoxtPXJRqW+xVW/o4Eru2ti1KJtUovTO65UgeRHVM9A7U24UF+gqgcWqvRoqPNibzr/aXK76RVZTTBo6rnpL0gII0JZiquL29+6Npjrjk3yxxWz6oNCqyrfrU21Rhxuu4+IsR2z09ya2z9Kw1OvbLnGq3BsQSCNPC9jqL6zzVtzDUlcFFOoB6NgCFfjrxTxA79JdeZvb9UYtaZa9OuGBHayoXWp+kSKlu1T4W0jvS8+zjaIGDaOPShSerUIVKalmY8FUXJ/hOi8fyrqY/FCpVOVAfydPUimvbYb3I3t5DQCb/OtyzbEYhsFSbLSosBUN7CpUGpUn7KGwtxa/2RIPZeE6gRyoXNmzI666EAEg6jUmx0vLEWPFY3JksGcNe9gQFAy2BuNL3P6pmrtilUBQoyozWsoqhjbiz6nKoF7k27tbTkmxqLCxxQTv6akpG6+oAO4AfLeb1jlBXW5VXPRqApqaksALdUtq7nt17SeEoy47lBTWoXIz0x1ET/WVB8Tk2uKajq6byT2Xm1h8cKjXKovUXRFCgXLk7hruXfKJXxJeoNLKosqjcqjcO/x7Zb9hYCpXq5KQu2Rd5sLXVRqe1nQeLdlyIJdanf7mRm26gOTW/wARIvqDfLr5IsmaGwqhUMKlKxXN8VQWUXzt8GqqATmGhscua0om36rDEVFO+mxQ2PFSQ3veEXp9u4U4PoyAHGG6MBabg9LktmysjUwc1/yqujcbHjj2ji8I3TlTh+han/o1IUCtalW/J5ekbousgIfOS7hgdAd065OKb7R9ZxOPb7RkV2XtnEbNtiWorRFRQgpLkc0qnXp3qU75TTYIaish0NlYbjIzbj4T6LTejSoitWUCogqu30crm6yLnuTU0Jz5gmULqTKL/KTds4ttFu2FTWBNywPZcdxBG7yJ9BMtW9r2tb37+4eMriYxgb3MsTYjPSDDiNfEb/3wmMybPSrRpm+VwNGF/A387zi1WtSQqVuPtpvt2HLpYa8Bfj2zJsV/yI7iw97/AHyXo7OqMFZR8d8guAz5b5sgvdtQQN1yLC50k5cpxm24slviDwvK7EUlC08RUQXzZVZgATxsugO+/bO1+ablcHz0az1Gq1XLoz5rNZFugB1UgIzdhHhadY7UR6TsGsGW1wRTexsDY3DAHXUbwbyW5JYojG4KoTr0wXcqgByENgoA+v7SyyzZ4Zleh5VedKrl2Ti+9Av6zov3y1Sm877W2Piju0S3j01K3vA89OiuLNw3EbweHy/fecaezTvRlbxOVu3eu/zWYcJisw10Ol+zxvNtV+X3NAzrh6w/q2PC35Nx6Fl9bTkHxY+Fayj81SP2XtNnCsQwsSOsNxP26p+6cS5ybz/Nnif9lp/x9YHLDNVBBqUnY9rUqZP9+oJJvjKzqEWm4G4ZqlgBpwpKDxH9ZFJiXI7WPvVrD75KYbW3fl9zhP8AOYFb/kItrVYW35EAAOl9e3Uj4i0sXJiotDG4YjqqtZF/XOS58c4E1MWwVRnNhYb/AOzuHHdK/h9ss+Mw1urTXEUSSfrEVKdz4C0qPUmvZEyRIro3AYcUsdiKlXXNWqm+W9iajkggXO/jaRW3KznEM6XZCBYK7U7W36Bl3nW/f3ST5T0GGKxJQkflqm79NpV8TiKg4ysvg2nilJ61YAjT8sbDv0ck27JXdoF2clsxJ4sST6mSGLx7gan5SDxOIJO+FjJhyobXrHuk7g8WcxKkrwupI0tYi/Zp7yBw62HefvkthRYAQVOHb1ZQPy1a9wFHSudQboLX3Am/deRuE5PV8ZiKi0FL3diWPwgFjld2O6+/XU62vJLkvsT6Qz4iq/RYahvqHt+qEH1nJ1A7QNDYibu1OUF0FDDXw+HH1E+NuGZ3vdmPHXxJ0kH3/wAFbPw+mLxb1qo/qcKBofskkMxJ8FmtiqGEVslHZdZm4dLUxBc7/qgjsOluBkaRmUKekKjcDU0HAHLlyg2v6ntmXLS6Po+gQC4JYBM7EZrXZkNvi3Ll3DQ2g1ibFYQW6fZ+RW3EVMQlwN+UlrGS+C5GbMxgtQxVTC1PsVstRD4HqsPUzQShTBQ0qlWiV365wOrplQnLYtckFgLMdDbWPxWBqXAUU7ILZ0Urnt9Zr7z32Bg1w5U8gsTgSS2WrSH9dSbMndm40z+kLdhM09hVyM6G9rX+4/MekmsPXxNP61xa1ib6HeLHeD2TGcMpOemuVgDnpjda2rJ3C1yvC1xoLBi61Nj4vKzIdLm48eI0vra3pLgnKNAUqdGWq06dNEU3FJTSQKHsFzHdmy6AEnVtJQMRT1uPWTGBxudbn4hofHt8/wB8xz65z9WcrPG1tNw5qMoYKWLANckZjexb61r/ABceIEkeT2DVhRdsRRpFaosrdLnNmQgrkpsBu0N99t15H5c1N5r0qpVKRAvZj7EH5gDzmpMkiW7degeSWDxS9O+Le5qVOpTzFhTRdLBiBe/3X4yL55v6GxX/ACv/ANFGW7AYxa1NKtM3SooZT2qwuNOG+Ubn0xGXZFQa9epSXT9MNr3dWUeeMMukksIT/wB/4EH3mrsunTYWdyjXFmK3SxIBzW1FgSb90l8PsWroVAqfCL0mWpq6gqLDW+tjpodDvFyNhnNrgAHxuOPCwPE/W4yJxWMqi4GW1iN1tCuTv+rYeUlKlF1FjcdzIQfe0isRe+tpRJbLx1Zmucm++7iWzeG/XdLxgMwT4gNPqgA7gNCi02GirxPwiUbY5FxOwdl4V2UBUYk9x7xvt2g+kKrG1sEtzpmPfr69vibmVatpWpnsdfZhL/tfBKD+WqrTUqGso6Rje1lyrYBrG/WIt7Sg8oa1MuOiQqqi2rZmc3vmOgAJ3BRoNN8D1rEjP5bH2D6iJB1ZtUhsRiT21qvs7CV3HYSS+LqHpa3G9Wp/iNNVzmlYVDbGGsJW6q6y97ewllvKPiN5hqM1LeO4fOSGUkZV3toPPefS80cNSZnCqCzNYADibS14XZJpqesot8dQmyr+bfj4D14RCs9asWp06OiUqIOVNbktvqPvvUbTXyHG+xgthM/wlR46fj+Min21h6WiB6zdpuq+QALetpwflTW+rQsP0H+9hHxFrXm/xDLdMj9ytc+4t7yHx+xa1G4qU2XyuPUXHvI+ly3qL8dMfqkeYPWtJqjy5WstjUZeFqhzp6nVfLKIEQV/H4/HzGXD12psGRirDcQbb9CO8Hd33178uOqgG5SwOvVPDtU8Rxt7iaocEaEEd339nn8t1H3F4vMSSAt94UWX+yPq+Hp3RrYohgVNiJuOtx3TSqYIgFt4BAPbrext2aEX7R3i+WtbFbChrOoAV9CBuVxqR3AjUeY3LNT6OaTg8G0P3H1+cneT2DNUPSG9l6o/3iXal6kFL9lQzSx9RHGhUcdXVTpwAYi58IRtbOXNTq9wmlgCCNfq3t4m9z5AD9Yzc2K5tUDWBZbi3Z2SPwhsD4n2AlHoPm7e+zcN3Jb0Zh90gefJR/JZv/rqf/UJNc2h/wDTMP4N/iVJC8+X9Fn/AI1L5mRXnumttx/fJHBGxBFwRxFwR4EbpFtMlGsw3GUWiviXcAuztYWBYlrDfbjIXFtrPtLargW0PiO4zFUr5t49D/CBIbJOonYeDxjOnXdm46kneSSbbr3N51jh8Tl3D1M3P5frEWDlR+bYcBxHjAsW3agF+Hjp7fxlWKAsW3kA27B3zFUqljdiSe83mSnuPgflA9BZPGfZny93vEDrfaKEVq1ja1Wr/iNIHGYyoOz0ll2mP9IxA7K1X/EeQeNWGFQ2nj6jEhjIapJ/alMXMjtlYVamIUOLpmzOACSVXUqANSW0QAa3YQ0uGwdlphcP01Xq1Kq332KUyBlQdjPoSeClQNSZFbR2irMM/D4UsbKOxaY8tXt5bpw2ztp61UgEXB1YWsnaqW0Lb7v5LpqdXDYUbh5k/fxJlS/PW5S2pb4UqAf8QU/amv3zdwe1GZgqpXzHQCni3vx4PTIOlz5TQekF39ut9Ldx1AHgWv3TXXaJpsGQsrDUMpZSDu0O/wB4ZnOXxO4rFEHLVzKfs4miEJ36ipT36g6sANJEY3ZSMbgGmx3a3B/RYaH5+M5VuUlWpT6N3zIGDahQbqGC9bj8R3m+sw0q1r23H4lI08xwPfDTVp42pQOR9U9vEdh3a+s2OmtZkPVP4sYrFWGVvhO4nUqe/tEj6TGk5pv8J+XAj2PhIJ2nUzC4/wC0+1F0O/XsvrqDY9uoB8piwtO1+7f4cD93nNiBscmMcaVdW+ybjxXrD3EjNt4ZFxVeiFXKK9VA1jmAFRlU3vw0jCYrJUbQHquvmysoOvEFgfKa+2q4OMxDX06eqb9wqvr7TP8AW8+N/ZOJzBe00zfxAsfcXmrg6wuy8esR5ZQR7j0nPk9qL9iN/eN/vmDCp1ifEetv3CaZeh+bL+i8P4P/AItSRPPcl9lP3VaR/vgffJfmz/ovDfot/iVJo88iX2RX7mpH/wC6mPvkV5seFh4QyjMv49DOX4+cxqfl9xmT8fOBkH495zX8egnAfj3nJd347BA5kzKm4+B+RmBjM9Lj4fvgekOjibv0Ruw+kQOrtrm2KxP/ABqvu7Sv44yycqqXR47EDtfMPB1Vr+pPpKxi21hlWtqHUzXpDoqJcfzlViqnsUaE+Op/WB3gW2NpDUzIMGKmKoUeACLvC77FtTu3trCtShTCgAfjtP47ZYcDg7ADjvPC19QAeBtqW4A6amRRpKMQVHwq1texdTr2aaeXG8lcNjNNd53+LXJ+6cvXJb9eb+f2cuHD9WDH4fs0A0BGnko+qO71vK5insbASybQxIOnlIrE4S98uuVSxPdxMx2cprofh9vKWf6vqHZiD+LzYw2K3fi3d4d3mLHft7SeiaVIUgAyCzHW7EkksTa9rW0N7EaaHSJo7zOOcte/sTO/fxmHaVDNTvvanx424g9ttNew+nLCG6kfZ+VwPv8ARBNqioYC+49RvMEg+Qze00sbXJyoKipm3X6NvBtAfK6znUBGh3jQ+INj7gyL5N1SvSqfqkeqsf8AKJKbUrDpKh4Z3P8AeJMKjKVULWL7wlnI8LNl8zZfORVRrntJ9z2+e+Z+m62Ti2Yt5KxVfWxP9ma6gnQfj08zIq4cnaarhazsASwSnTNjv0qVHHAEKEX/AJnfeRODuWyjVmYBR2ljlAv4kCT+Jw/R0KISolSj0b9EygoXtVdalR0LErdlygki60xopBAiuTODatjMLTQXZq6H+yrqzHwCqx8oR6S5O7K+jYWjQvfokCk9rAdZvM3PnI/nDw2fZeNH/wAeo2v5ilh+zLFInlYl8Dih24eqPWm8K8n4qiUYqwsRv8wCDfiCCCDxBEx05wwrHx0HtoPKS4wVIhSjksfiUrYqQBcg7mUm/ZKI9fx6GZPx+1JejyVqupamCyjQ2G7QaH1Ej/oTFsqgsTewUFidCdAN+nygcB+Pech+PafVonMVPVIJBBBFiCQQRw1+Uk8NshSLs5t3AfMwI1pu7H62Kw9O1zUrUl8mqKD7EzPWpIvwLfv3++70mPkj/SuDv/tNL9tYHqm8TFPsgoHOlswg0sQo0/mnPZqTTPqXHiROuMWJ6Dx2CSqjU6ihkYWZSNCJR9p80lN/5mu1P810FUDuBurepMJjpHHi5MkKFO+PpbyKjBSBe5DrlK9VHOoYjRSdfMX1+Y+uz64qkF7RScn0zge8p3ODye+g4gUrs6hEKs1gWBUKSbafEjjTcCJRB4okYqqDvL1B2XJzj5zCuNsAfA/j29ZscoqSLVWpRBFNwGS6soBU7lzAFlup61tb9t5GVQAdPha5XwO9fEHTyWWXHB29c5zKz1MWTfumtX2icoA00IJB+IHgZgckfceBt8jODsPrAgzPL66/Hok/jnhsZlvcA3BGvab62858orvP4/G+cUQcLn2HrNyil7W7fVv8o3nuHaZl2p43MBT6zfot7LX/AHTJQfqv3BW9HAP7U2dlYb8lUfcHApoW0HXIQEnhvdieAMwYrDmj0yMVJGRbrcg57OLXAO4DQgEHQzUajWoHLWr24sPc3++fNqY7TTexJ8r3v8pk2XgXxOIWlSF6lapYeelz2AKCxPAAnhLbjeY/aWYkDDt2WrHQDcOsght15gV647837LSycktrUsJUdnD9JkIp1EYrkJV8w01uxyKHHwkA2YZlMgeZ/aiNphwe9a1C395wfaWXB8wWIYg1sVSQaXCU2cjtAJKjz9oVTW2l0udyAGqtZKaC9rk5KVNQLkAWUADhO2eanm9bCg4nErbEOpVENj0SE63t/WNYXtuGnEywclObjCYCzUkL1bW6aoQz94XQBB+iB5y0AQPswY/DCpSemdzqyn+0CPvmecWgeO6uAehVejUFqlJijDsZTY/v8JvYTvkzzkYUptXFZhvqk6cMyqw9QynzMhcKwB3yiepJZdLjTgzD5HxkXmRKyNUztTDDOqsVZkv11DXuCRcb+Mn8CtJqfWL5rNquVhuXo9N+8PfdvGuhvE7Sw1DKT0zZgqkL0Z1Yg9It7WGtrG5Gu8wIvCXY3dmZjqxLG5J3knfe95ZsDh1tfKCe06/O8jMNRwoqLarVZCGzWQBgQzBbXWxuMptbjqV3SWrY7DqBkYqLa52FydNwGtt/AaWuLgkhhxOHao2VAWY8B/HQec2uQnJovtjDqGVjQY1q2Ugin0RGVcw0cligNt1yOBkfX25U6NqdJnVHN23pmNsu/RiLX03ay2cw+HvjcQ5+rRyjuzVF+eT2kHd2WfJytEDlERATrznl5LHEYUV0F3w9y1t5pG2e3epCv4Bp2HPjLA8tbGoLiEfDOVWpvpObasCbUt1yGzXGuhU6HcIh6ZVmp1QQQeFrqw0zLwPeL2PbuJv3OhyD+hVVrUOrQqscn+6qat0X6BAZlPCxHAXpGKxhqhFcKppIqAABSAu4kjee/wBtTeo1KlIqOtqp3ONVNu3sPjYicVw/YTbuYW97fObNJmU6G/oD5g6N5+k2EFI/EifqOD5lLCSxixpCgB8R/Wb7h++SWz9mtUtvVDpc6FwPqqOCeE2cGKKsMiAsdwSk7MbAnTPfv3AyRe7KXqMtKmrAMpc9M4IPwhVOVSAwB7iNN8YmPuIamVYAsKWHtrSqKr9KxyqyZiM+TdZTe7A7lsa3j8SxN3N3J6Rz+c1gu7wB85K1q/TFAtM5LlcLQAUuxfL1LqAXQEbzuFwCTcjtjkDzTphmXE4wirifiC2BSk2+44O44NuHAcZW5GLmh5vWwqfSsQtq9VbIjDWlTPb2O2l+wAD7U7OnwCfZGny0+xEBERAREQOredrm2qYpvpeEGaqFAq0hYGoq/C6X3uBpY7wBbUWPS9NCrFWBDKbMpBBU9hB1B7jPXJEh9uckMJjP/cUEdhoH1VwOwOtmA7rwPOqYSky3KrftuVPqCDIbaGHUHQn9dj8zO+cXzNYc/wA1WrUx2HLUHuAfUmVvafMLVb+axdM9z0WX3V2+Uo6kwlFSdfmf3yzYChTVbqgv2hfvP75d9mcwTrrVxijup0SfdnHylw2ZzU4SmBnNWsfz3yj0phdPEmB0xR2XWxVXoqFNqlQ8F4D7TsdEXvJneHN3yHGzaBViHrVSGqsN1wDlROOVbnU6kknS9hYsBsulQQJRppTQfVRQo8dN575tSBERAREQEREDT2rsqliaTUqyK9NxZlYaHsPaCN4I1B3TqLlDzQVaD9JhlGLoqb9C7ZKyjiquCA481PjvndMQPMGO2XTFQrdqD/6rEfkm8iygEeXnNOpshxuynvzoB6lp6ixuzqVZclamlRfsuqsPRgRIrCchcDScvTwmHVm0JFJd3YARYeVpdR56wWzGVw30ihSYHS1TpH1BGiU1ctoSLW11lo2dzf4jFPnSnVqE78RjA1JNAB1aVzVqaWtc5dO7TvPC7Pp079HTRL/YVV+QmxBirckub6hgvylzWxDCzV3ABt9mmo0pp3DzJloAn2JF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white"/>
              </a:solidFill>
            </a:endParaRPr>
          </a:p>
        </p:txBody>
      </p:sp>
      <p:sp>
        <p:nvSpPr>
          <p:cNvPr id="53256" name="AutoShape 8" descr="data:image/jpeg;base64,/9j/4AAQSkZJRgABAQAAAQABAAD/2wCEAAkGBhQSERUUEhQVFRQUGBwYGBcXFRUYGhgYFxkWGhUVGBoYHCYfGBkjHhgVHy8gIycpLCwsGCAxNTAqNSYrLCkBCQoKDQwOFA8PFCkYFBwpLCkpLC0qKSkpKSkqKSwpKSkpKSkpKykpKTApLiwpKSksLCkpKTYsMCk1KSwwMTUpKf/AABEIAOEA4QMBIgACEQEDEQH/xAAcAAEAAgIDAQAAAAAAAAAAAAAABQYDBAIHCAH/xABNEAACAQIDAwoCBQcICAcAAAABAgADEQQSIQUxQQYHEyJRYXGBkaEysRRCUsHwI2JykrLR4RUzNUOCorPSJFNUY3ODwvEWFyU0ZKO0/8QAGQEBAQEAAwAAAAAAAAAAAAAAAAECAwQF/8QAHhEBAQEAAwEAAwEAAAAAAAAAAAERAgMxIQQiQRL/2gAMAwEAAhEDEQA/AO8YiICIiAiIgIiICIiAiIgIiICIiAiIgIiICIiAiIgIiICIiAiIgIiICIiAiIgIiICIiAiIgIiICIiAiIgIiICIiAiIgIiICIiAiIgIiICIiAiIgIiICJ8LWld2hzgYGlcGurEA6Uw1TUcLoCL+JgWCrVCgliABqSTYAdpJ3TFhtoU6l+jdHtvysrWvuvY6cZ0tyr5xnxlkFMpRFjkz/Ew4ucuoHAbuO+1oHZnKOrRzikXU1iM2RrFgoYKm7QdZzpYm+/SUeiaeMRjZWUnsDAnTfoJmnn3Zm2Ew1WnXVEqlDcLnyC+mU50U6DU20B9j3RyV5TU8bh0qqUDsoL01cOaZ16rW14cQJBNREQEREBERARE1cdtOlRXNVqJTHa7BR5XOsDaiVPaHOls+jvr5v0Edve1pA1efrAA2VMQ3fkpge739oHZUTrrC8+uz3NiK6d5RSP7rk+0ncDzmbOq2C4qmpPCpmp+V3AHvAtETHSrKwDKQQRcEEEEdoI3iZICIiAiJhxWLSmpaoyoo3sxAA8zAzRKzjOXCKbUqVSt+cMiL5GowJ9JqLy2rm/8AoqoBuL4hde4BUPuRAuMTrJ+dPEZyrUcPSykg56t2/V0JFuO4yHxnO3jDcKKCDhamxP8AeqEe0DuS81dq7Up4ei9Wq2VKYux3+AA4kmwA4kgTpz/zJxrLc4kKb/CuHpnTS/WbTde2nn2aG3uUlbFKvS13NJGDFXRBmcfCFVPisCSSbAXXjaUSvKjlDicdprSoHdSB3jgahHxHu3Dv3mrtstx+BNo8o04vVPgtD/LPn8uUTvNf9Sl9wEI0KmFb7K/q2+VprtQYdmvcJL/yrhj/AFlUeNEH9lxOLYvDH+vt40WHycwNDDbPd7sxOVd5vMhxwpsDTJDrucEhh4MNR6z7W2uOiNJOJuSNxHd+6RREg7W5vOc16tZcLiyCzaUqugJYD4KltCSBo2lyLHUgztANPK2G2kUrU+xG6Rd4IYFDv8UU91vI9qDlxiKirUwtR8z9XoXCPZhvIugBPG4dibgFRLia7XiUHYPOQ7VEo4qiUc9XMAwzVActijAZbnTfodJecPiVcXUgjuPsewyNMs+Ez7I7lHtP6NhK9ewJpU3cA7iVUlQfE2gUjnY5w6uBUUcOLVKgB6QgHKGLAZQdL9U6ndpOlKGMavU6TE1alQk6ksST3ZjqfAT5trbL1arGuTUL9Zyd7G5IqDstmZCN1gBpoRZOTePwlGmH69XEEHgECEWyKlzrcalgdALBeMCRw3J01kAw+CJP26gAHjmqm8wVOZ7Gub3wyd3SH/pSXTk5y6Wpan0RzAaKlRAx7erVy3PgTLph8fcfzGJHiifc0ztXI6SbmoxtPXJRqW+xVW/o4Eru2ti1KJtUovTO65UgeRHVM9A7U24UF+gqgcWqvRoqPNibzr/aXK76RVZTTBo6rnpL0gII0JZiquL29+6Npjrjk3yxxWz6oNCqyrfrU21Rhxuu4+IsR2z09ya2z9Kw1OvbLnGq3BsQSCNPC9jqL6zzVtzDUlcFFOoB6NgCFfjrxTxA79JdeZvb9UYtaZa9OuGBHayoXWp+kSKlu1T4W0jvS8+zjaIGDaOPShSerUIVKalmY8FUXJ/hOi8fyrqY/FCpVOVAfydPUimvbYb3I3t5DQCb/OtyzbEYhsFSbLSosBUN7CpUGpUn7KGwtxa/2RIPZeE6gRyoXNmzI666EAEg6jUmx0vLEWPFY3JksGcNe9gQFAy2BuNL3P6pmrtilUBQoyozWsoqhjbiz6nKoF7k27tbTkmxqLCxxQTv6akpG6+oAO4AfLeb1jlBXW5VXPRqApqaksALdUtq7nt17SeEoy47lBTWoXIz0x1ET/WVB8Tk2uKajq6byT2Xm1h8cKjXKovUXRFCgXLk7hruXfKJXxJeoNLKosqjcqjcO/x7Zb9hYCpXq5KQu2Rd5sLXVRqe1nQeLdlyIJdanf7mRm26gOTW/wARIvqDfLr5IsmaGwqhUMKlKxXN8VQWUXzt8GqqATmGhscua0om36rDEVFO+mxQ2PFSQ3veEXp9u4U4PoyAHGG6MBabg9LktmysjUwc1/yqujcbHjj2ji8I3TlTh+han/o1IUCtalW/J5ekbousgIfOS7hgdAd065OKb7R9ZxOPb7RkV2XtnEbNtiWorRFRQgpLkc0qnXp3qU75TTYIaish0NlYbjIzbj4T6LTejSoitWUCogqu30crm6yLnuTU0Jz5gmULqTKL/KTds4ttFu2FTWBNywPZcdxBG7yJ9BMtW9r2tb37+4eMriYxgb3MsTYjPSDDiNfEb/3wmMybPSrRpm+VwNGF/A387zi1WtSQqVuPtpvt2HLpYa8Bfj2zJsV/yI7iw97/AHyXo7OqMFZR8d8guAz5b5sgvdtQQN1yLC50k5cpxm24slviDwvK7EUlC08RUQXzZVZgATxsugO+/bO1+ablcHz0az1Gq1XLoz5rNZFugB1UgIzdhHhadY7UR6TsGsGW1wRTexsDY3DAHXUbwbyW5JYojG4KoTr0wXcqgByENgoA+v7SyyzZ4Zleh5VedKrl2Ti+9Av6zov3y1Sm877W2Piju0S3j01K3vA89OiuLNw3EbweHy/fecaezTvRlbxOVu3eu/zWYcJisw10Ol+zxvNtV+X3NAzrh6w/q2PC35Nx6Fl9bTkHxY+Fayj81SP2XtNnCsQwsSOsNxP26p+6cS5ybz/Nnif9lp/x9YHLDNVBBqUnY9rUqZP9+oJJvjKzqEWm4G4ZqlgBpwpKDxH9ZFJiXI7WPvVrD75KYbW3fl9zhP8AOYFb/kItrVYW35EAAOl9e3Uj4i0sXJiotDG4YjqqtZF/XOS58c4E1MWwVRnNhYb/AOzuHHdK/h9ss+Mw1urTXEUSSfrEVKdz4C0qPUmvZEyRIro3AYcUsdiKlXXNWqm+W9iajkggXO/jaRW3KznEM6XZCBYK7U7W36Bl3nW/f3ST5T0GGKxJQkflqm79NpV8TiKg4ysvg2nilJ61YAjT8sbDv0ck27JXdoF2clsxJ4sST6mSGLx7gan5SDxOIJO+FjJhyobXrHuk7g8WcxKkrwupI0tYi/Zp7yBw62HefvkthRYAQVOHb1ZQPy1a9wFHSudQboLX3Am/deRuE5PV8ZiKi0FL3diWPwgFjld2O6+/XU62vJLkvsT6Qz4iq/RYahvqHt+qEH1nJ1A7QNDYibu1OUF0FDDXw+HH1E+NuGZ3vdmPHXxJ0kH3/wAFbPw+mLxb1qo/qcKBofskkMxJ8FmtiqGEVslHZdZm4dLUxBc7/qgjsOluBkaRmUKekKjcDU0HAHLlyg2v6ntmXLS6Po+gQC4JYBM7EZrXZkNvi3Ll3DQ2g1ibFYQW6fZ+RW3EVMQlwN+UlrGS+C5GbMxgtQxVTC1PsVstRD4HqsPUzQShTBQ0qlWiV365wOrplQnLYtckFgLMdDbWPxWBqXAUU7ILZ0Urnt9Zr7z32Bg1w5U8gsTgSS2WrSH9dSbMndm40z+kLdhM09hVyM6G9rX+4/MekmsPXxNP61xa1ib6HeLHeD2TGcMpOemuVgDnpjda2rJ3C1yvC1xoLBi61Nj4vKzIdLm48eI0vra3pLgnKNAUqdGWq06dNEU3FJTSQKHsFzHdmy6AEnVtJQMRT1uPWTGBxudbn4hofHt8/wB8xz65z9WcrPG1tNw5qMoYKWLANckZjexb61r/ABceIEkeT2DVhRdsRRpFaosrdLnNmQgrkpsBu0N99t15H5c1N5r0qpVKRAvZj7EH5gDzmpMkiW7degeSWDxS9O+Le5qVOpTzFhTRdLBiBe/3X4yL55v6GxX/ACv/ANFGW7AYxa1NKtM3SooZT2qwuNOG+Ubn0xGXZFQa9epSXT9MNr3dWUeeMMukksIT/wB/4EH3mrsunTYWdyjXFmK3SxIBzW1FgSb90l8PsWroVAqfCL0mWpq6gqLDW+tjpodDvFyNhnNrgAHxuOPCwPE/W4yJxWMqi4GW1iN1tCuTv+rYeUlKlF1FjcdzIQfe0isRe+tpRJbLx1Zmucm++7iWzeG/XdLxgMwT4gNPqgA7gNCi02GirxPwiUbY5FxOwdl4V2UBUYk9x7xvt2g+kKrG1sEtzpmPfr69vibmVatpWpnsdfZhL/tfBKD+WqrTUqGso6Rje1lyrYBrG/WIt7Sg8oa1MuOiQqqi2rZmc3vmOgAJ3BRoNN8D1rEjP5bH2D6iJB1ZtUhsRiT21qvs7CV3HYSS+LqHpa3G9Wp/iNNVzmlYVDbGGsJW6q6y97ewllvKPiN5hqM1LeO4fOSGUkZV3toPPefS80cNSZnCqCzNYADibS14XZJpqesot8dQmyr+bfj4D14RCs9asWp06OiUqIOVNbktvqPvvUbTXyHG+xgthM/wlR46fj+Min21h6WiB6zdpuq+QALetpwflTW+rQsP0H+9hHxFrXm/xDLdMj9ytc+4t7yHx+xa1G4qU2XyuPUXHvI+ly3qL8dMfqkeYPWtJqjy5WstjUZeFqhzp6nVfLKIEQV/H4/HzGXD12psGRirDcQbb9CO8Hd33178uOqgG5SwOvVPDtU8Rxt7iaocEaEEd339nn8t1H3F4vMSSAt94UWX+yPq+Hp3RrYohgVNiJuOtx3TSqYIgFt4BAPbrext2aEX7R3i+WtbFbChrOoAV9CBuVxqR3AjUeY3LNT6OaTg8G0P3H1+cneT2DNUPSG9l6o/3iXal6kFL9lQzSx9RHGhUcdXVTpwAYi58IRtbOXNTq9wmlgCCNfq3t4m9z5AD9Yzc2K5tUDWBZbi3Z2SPwhsD4n2AlHoPm7e+zcN3Jb0Zh90gefJR/JZv/rqf/UJNc2h/wDTMP4N/iVJC8+X9Fn/AI1L5mRXnumttx/fJHBGxBFwRxFwR4EbpFtMlGsw3GUWiviXcAuztYWBYlrDfbjIXFtrPtLargW0PiO4zFUr5t49D/CBIbJOonYeDxjOnXdm46kneSSbbr3N51jh8Tl3D1M3P5frEWDlR+bYcBxHjAsW3agF+Hjp7fxlWKAsW3kA27B3zFUqljdiSe83mSnuPgflA9BZPGfZny93vEDrfaKEVq1ja1Wr/iNIHGYyoOz0ll2mP9IxA7K1X/EeQeNWGFQ2nj6jEhjIapJ/alMXMjtlYVamIUOLpmzOACSVXUqANSW0QAa3YQ0uGwdlphcP01Xq1Kq332KUyBlQdjPoSeClQNSZFbR2irMM/D4UsbKOxaY8tXt5bpw2ztp61UgEXB1YWsnaqW0Lb7v5LpqdXDYUbh5k/fxJlS/PW5S2pb4UqAf8QU/amv3zdwe1GZgqpXzHQCni3vx4PTIOlz5TQekF39ut9Ldx1AHgWv3TXXaJpsGQsrDUMpZSDu0O/wB4ZnOXxO4rFEHLVzKfs4miEJ36ipT36g6sANJEY3ZSMbgGmx3a3B/RYaH5+M5VuUlWpT6N3zIGDahQbqGC9bj8R3m+sw0q1r23H4lI08xwPfDTVp42pQOR9U9vEdh3a+s2OmtZkPVP4sYrFWGVvhO4nUqe/tEj6TGk5pv8J+XAj2PhIJ2nUzC4/wC0+1F0O/XsvrqDY9uoB8piwtO1+7f4cD93nNiBscmMcaVdW+ybjxXrD3EjNt4ZFxVeiFXKK9VA1jmAFRlU3vw0jCYrJUbQHquvmysoOvEFgfKa+2q4OMxDX06eqb9wqvr7TP8AW8+N/ZOJzBe00zfxAsfcXmrg6wuy8esR5ZQR7j0nPk9qL9iN/eN/vmDCp1ifEetv3CaZeh+bL+i8P4P/AItSRPPcl9lP3VaR/vgffJfmz/ovDfot/iVJo88iX2RX7mpH/wC6mPvkV5seFh4QyjMv49DOX4+cxqfl9xmT8fOBkH495zX8egnAfj3nJd347BA5kzKm4+B+RmBjM9Lj4fvgekOjibv0Ruw+kQOrtrm2KxP/ABqvu7Sv44yycqqXR47EDtfMPB1Vr+pPpKxi21hlWtqHUzXpDoqJcfzlViqnsUaE+Op/WB3gW2NpDUzIMGKmKoUeACLvC77FtTu3trCtShTCgAfjtP47ZYcDg7ADjvPC19QAeBtqW4A6amRRpKMQVHwq1texdTr2aaeXG8lcNjNNd53+LXJ+6cvXJb9eb+f2cuHD9WDH4fs0A0BGnko+qO71vK5insbASybQxIOnlIrE4S98uuVSxPdxMx2cprofh9vKWf6vqHZiD+LzYw2K3fi3d4d3mLHft7SeiaVIUgAyCzHW7EkksTa9rW0N7EaaHSJo7zOOcte/sTO/fxmHaVDNTvvanx424g9ttNew+nLCG6kfZ+VwPv8ARBNqioYC+49RvMEg+Qze00sbXJyoKipm3X6NvBtAfK6znUBGh3jQ+INj7gyL5N1SvSqfqkeqsf8AKJKbUrDpKh4Z3P8AeJMKjKVULWL7wlnI8LNl8zZfORVRrntJ9z2+e+Z+m62Ti2Yt5KxVfWxP9ma6gnQfj08zIq4cnaarhazsASwSnTNjv0qVHHAEKEX/AJnfeRODuWyjVmYBR2ljlAv4kCT+Jw/R0KISolSj0b9EygoXtVdalR0LErdlygki60xopBAiuTODatjMLTQXZq6H+yrqzHwCqx8oR6S5O7K+jYWjQvfokCk9rAdZvM3PnI/nDw2fZeNH/wAeo2v5ilh+zLFInlYl8Dih24eqPWm8K8n4qiUYqwsRv8wCDfiCCCDxBEx05wwrHx0HtoPKS4wVIhSjksfiUrYqQBcg7mUm/ZKI9fx6GZPx+1JejyVqupamCyjQ2G7QaH1Ej/oTFsqgsTewUFidCdAN+nygcB+Pech+PafVonMVPVIJBBBFiCQQRw1+Uk8NshSLs5t3AfMwI1pu7H62Kw9O1zUrUl8mqKD7EzPWpIvwLfv3++70mPkj/SuDv/tNL9tYHqm8TFPsgoHOlswg0sQo0/mnPZqTTPqXHiROuMWJ6Dx2CSqjU6ihkYWZSNCJR9p80lN/5mu1P810FUDuBurepMJjpHHi5MkKFO+PpbyKjBSBe5DrlK9VHOoYjRSdfMX1+Y+uz64qkF7RScn0zge8p3ODye+g4gUrs6hEKs1gWBUKSbafEjjTcCJRB4okYqqDvL1B2XJzj5zCuNsAfA/j29ZscoqSLVWpRBFNwGS6soBU7lzAFlup61tb9t5GVQAdPha5XwO9fEHTyWWXHB29c5zKz1MWTfumtX2icoA00IJB+IHgZgckfceBt8jODsPrAgzPL66/Hok/jnhsZlvcA3BGvab62858orvP4/G+cUQcLn2HrNyil7W7fVv8o3nuHaZl2p43MBT6zfot7LX/AHTJQfqv3BW9HAP7U2dlYb8lUfcHApoW0HXIQEnhvdieAMwYrDmj0yMVJGRbrcg57OLXAO4DQgEHQzUajWoHLWr24sPc3++fNqY7TTexJ8r3v8pk2XgXxOIWlSF6lapYeelz2AKCxPAAnhLbjeY/aWYkDDt2WrHQDcOsght15gV647837LSycktrUsJUdnD9JkIp1EYrkJV8w01uxyKHHwkA2YZlMgeZ/aiNphwe9a1C395wfaWXB8wWIYg1sVSQaXCU2cjtAJKjz9oVTW2l0udyAGqtZKaC9rk5KVNQLkAWUADhO2eanm9bCg4nErbEOpVENj0SE63t/WNYXtuGnEywclObjCYCzUkL1bW6aoQz94XQBB+iB5y0AQPswY/DCpSemdzqyn+0CPvmecWgeO6uAehVejUFqlJijDsZTY/v8JvYTvkzzkYUptXFZhvqk6cMyqw9QynzMhcKwB3yiepJZdLjTgzD5HxkXmRKyNUztTDDOqsVZkv11DXuCRcb+Mn8CtJqfWL5rNquVhuXo9N+8PfdvGuhvE7Sw1DKT0zZgqkL0Z1Yg9It7WGtrG5Gu8wIvCXY3dmZjqxLG5J3knfe95ZsDh1tfKCe06/O8jMNRwoqLarVZCGzWQBgQzBbXWxuMptbjqV3SWrY7DqBkYqLa52FydNwGtt/AaWuLgkhhxOHao2VAWY8B/HQec2uQnJovtjDqGVjQY1q2Ugin0RGVcw0cligNt1yOBkfX25U6NqdJnVHN23pmNsu/RiLX03ay2cw+HvjcQ5+rRyjuzVF+eT2kHd2WfJytEDlERATrznl5LHEYUV0F3w9y1t5pG2e3epCv4Bp2HPjLA8tbGoLiEfDOVWpvpObasCbUt1yGzXGuhU6HcIh6ZVmp1QQQeFrqw0zLwPeL2PbuJv3OhyD+hVVrUOrQqscn+6qat0X6BAZlPCxHAXpGKxhqhFcKppIqAABSAu4kjee/wBtTeo1KlIqOtqp3ONVNu3sPjYicVw/YTbuYW97fObNJmU6G/oD5g6N5+k2EFI/EifqOD5lLCSxixpCgB8R/Wb7h++SWz9mtUtvVDpc6FwPqqOCeE2cGKKsMiAsdwSk7MbAnTPfv3AyRe7KXqMtKmrAMpc9M4IPwhVOVSAwB7iNN8YmPuIamVYAsKWHtrSqKr9KxyqyZiM+TdZTe7A7lsa3j8SxN3N3J6Rz+c1gu7wB85K1q/TFAtM5LlcLQAUuxfL1LqAXQEbzuFwCTcjtjkDzTphmXE4wirifiC2BSk2+44O44NuHAcZW5GLmh5vWwqfSsQtq9VbIjDWlTPb2O2l+wAD7U7OnwCfZGny0+xEBERAREQOredrm2qYpvpeEGaqFAq0hYGoq/C6X3uBpY7wBbUWPS9NCrFWBDKbMpBBU9hB1B7jPXJEh9uckMJjP/cUEdhoH1VwOwOtmA7rwPOqYSky3KrftuVPqCDIbaGHUHQn9dj8zO+cXzNYc/wA1WrUx2HLUHuAfUmVvafMLVb+axdM9z0WX3V2+Uo6kwlFSdfmf3yzYChTVbqgv2hfvP75d9mcwTrrVxijup0SfdnHylw2ZzU4SmBnNWsfz3yj0phdPEmB0xR2XWxVXoqFNqlQ8F4D7TsdEXvJneHN3yHGzaBViHrVSGqsN1wDlROOVbnU6kknS9hYsBsulQQJRppTQfVRQo8dN575tSBERAREQEREDT2rsqliaTUqyK9NxZlYaHsPaCN4I1B3TqLlDzQVaD9JhlGLoqb9C7ZKyjiquCA481PjvndMQPMGO2XTFQrdqD/6rEfkm8iygEeXnNOpshxuynvzoB6lp6ixuzqVZclamlRfsuqsPRgRIrCchcDScvTwmHVm0JFJd3YARYeVpdR56wWzGVw30ihSYHS1TpH1BGiU1ctoSLW11lo2dzf4jFPnSnVqE78RjA1JNAB1aVzVqaWtc5dO7TvPC7Pp079HTRL/YVV+QmxBirckub6hgvylzWxDCzV3ABt9mmo0pp3DzJloAn2JF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white"/>
              </a:solidFill>
            </a:endParaRPr>
          </a:p>
        </p:txBody>
      </p:sp>
      <p:sp>
        <p:nvSpPr>
          <p:cNvPr id="53258" name="AutoShape 10" descr="data:image/jpeg;base64,/9j/4AAQSkZJRgABAQAAAQABAAD/2wCEAAkGBhQSERUUEhQVFRQUGBwYGBcXFRUYGhgYFxkWGhUVGBoYHCYfGBkjHhgVHy8gIycpLCwsGCAxNTAqNSYrLCkBCQoKDQwOFA8PFCkYFBwpLCkpLC0qKSkpKSkqKSwpKSkpKSkpKykpKTApLiwpKSksLCkpKTYsMCk1KSwwMTUpKf/AABEIAOEA4QMBIgACEQEDEQH/xAAcAAEAAgIDAQAAAAAAAAAAAAAABQYDBAIHCAH/xABNEAACAQIDAwoCBQcICAcAAAABAgADEQQSIQUxQQYHEyJRYXGBkaEysRRCUsHwI2JykrLR4RUzNUOCorPSJFNUY3ODwvEWFyU0ZKO0/8QAGQEBAQEAAwAAAAAAAAAAAAAAAAECAwQF/8QAHhEBAQEAAwEAAwEAAAAAAAAAAAERAgMxIQQiQRL/2gAMAwEAAhEDEQA/AO8YiICIiAiIgIiICIiAiIgIiICIiAiIgIiICIiAiIgIiICIiAiIgIiICIiAiIgIiICIiAiIgIiICIiAiIgIiICIiAiIgIiICIiAiIgIiICIiAiIgIiICJ8LWld2hzgYGlcGurEA6Uw1TUcLoCL+JgWCrVCgliABqSTYAdpJ3TFhtoU6l+jdHtvysrWvuvY6cZ0tyr5xnxlkFMpRFjkz/Ew4ucuoHAbuO+1oHZnKOrRzikXU1iM2RrFgoYKm7QdZzpYm+/SUeiaeMRjZWUnsDAnTfoJmnn3Zm2Ew1WnXVEqlDcLnyC+mU50U6DU20B9j3RyV5TU8bh0qqUDsoL01cOaZ16rW14cQJBNREQEREBERARE1cdtOlRXNVqJTHa7BR5XOsDaiVPaHOls+jvr5v0Edve1pA1efrAA2VMQ3fkpge739oHZUTrrC8+uz3NiK6d5RSP7rk+0ncDzmbOq2C4qmpPCpmp+V3AHvAtETHSrKwDKQQRcEEEEdoI3iZICIiAiJhxWLSmpaoyoo3sxAA8zAzRKzjOXCKbUqVSt+cMiL5GowJ9JqLy2rm/8AoqoBuL4hde4BUPuRAuMTrJ+dPEZyrUcPSykg56t2/V0JFuO4yHxnO3jDcKKCDhamxP8AeqEe0DuS81dq7Up4ei9Wq2VKYux3+AA4kmwA4kgTpz/zJxrLc4kKb/CuHpnTS/WbTde2nn2aG3uUlbFKvS13NJGDFXRBmcfCFVPisCSSbAXXjaUSvKjlDicdprSoHdSB3jgahHxHu3Dv3mrtstx+BNo8o04vVPgtD/LPn8uUTvNf9Sl9wEI0KmFb7K/q2+VprtQYdmvcJL/yrhj/AFlUeNEH9lxOLYvDH+vt40WHycwNDDbPd7sxOVd5vMhxwpsDTJDrucEhh4MNR6z7W2uOiNJOJuSNxHd+6RREg7W5vOc16tZcLiyCzaUqugJYD4KltCSBo2lyLHUgztANPK2G2kUrU+xG6Rd4IYFDv8UU91vI9qDlxiKirUwtR8z9XoXCPZhvIugBPG4dibgFRLia7XiUHYPOQ7VEo4qiUc9XMAwzVActijAZbnTfodJecPiVcXUgjuPsewyNMs+Ez7I7lHtP6NhK9ewJpU3cA7iVUlQfE2gUjnY5w6uBUUcOLVKgB6QgHKGLAZQdL9U6ndpOlKGMavU6TE1alQk6ksST3ZjqfAT5trbL1arGuTUL9Zyd7G5IqDstmZCN1gBpoRZOTePwlGmH69XEEHgECEWyKlzrcalgdALBeMCRw3J01kAw+CJP26gAHjmqm8wVOZ7Gub3wyd3SH/pSXTk5y6Wpan0RzAaKlRAx7erVy3PgTLph8fcfzGJHiifc0ztXI6SbmoxtPXJRqW+xVW/o4Eru2ti1KJtUovTO65UgeRHVM9A7U24UF+gqgcWqvRoqPNibzr/aXK76RVZTTBo6rnpL0gII0JZiquL29+6Npjrjk3yxxWz6oNCqyrfrU21Rhxuu4+IsR2z09ya2z9Kw1OvbLnGq3BsQSCNPC9jqL6zzVtzDUlcFFOoB6NgCFfjrxTxA79JdeZvb9UYtaZa9OuGBHayoXWp+kSKlu1T4W0jvS8+zjaIGDaOPShSerUIVKalmY8FUXJ/hOi8fyrqY/FCpVOVAfydPUimvbYb3I3t5DQCb/OtyzbEYhsFSbLSosBUN7CpUGpUn7KGwtxa/2RIPZeE6gRyoXNmzI666EAEg6jUmx0vLEWPFY3JksGcNe9gQFAy2BuNL3P6pmrtilUBQoyozWsoqhjbiz6nKoF7k27tbTkmxqLCxxQTv6akpG6+oAO4AfLeb1jlBXW5VXPRqApqaksALdUtq7nt17SeEoy47lBTWoXIz0x1ET/WVB8Tk2uKajq6byT2Xm1h8cKjXKovUXRFCgXLk7hruXfKJXxJeoNLKosqjcqjcO/x7Zb9hYCpXq5KQu2Rd5sLXVRqe1nQeLdlyIJdanf7mRm26gOTW/wARIvqDfLr5IsmaGwqhUMKlKxXN8VQWUXzt8GqqATmGhscua0om36rDEVFO+mxQ2PFSQ3veEXp9u4U4PoyAHGG6MBabg9LktmysjUwc1/yqujcbHjj2ji8I3TlTh+han/o1IUCtalW/J5ekbousgIfOS7hgdAd065OKb7R9ZxOPb7RkV2XtnEbNtiWorRFRQgpLkc0qnXp3qU75TTYIaish0NlYbjIzbj4T6LTejSoitWUCogqu30crm6yLnuTU0Jz5gmULqTKL/KTds4ttFu2FTWBNywPZcdxBG7yJ9BMtW9r2tb37+4eMriYxgb3MsTYjPSDDiNfEb/3wmMybPSrRpm+VwNGF/A387zi1WtSQqVuPtpvt2HLpYa8Bfj2zJsV/yI7iw97/AHyXo7OqMFZR8d8guAz5b5sgvdtQQN1yLC50k5cpxm24slviDwvK7EUlC08RUQXzZVZgATxsugO+/bO1+ablcHz0az1Gq1XLoz5rNZFugB1UgIzdhHhadY7UR6TsGsGW1wRTexsDY3DAHXUbwbyW5JYojG4KoTr0wXcqgByENgoA+v7SyyzZ4Zleh5VedKrl2Ti+9Av6zov3y1Sm877W2Piju0S3j01K3vA89OiuLNw3EbweHy/fecaezTvRlbxOVu3eu/zWYcJisw10Ol+zxvNtV+X3NAzrh6w/q2PC35Nx6Fl9bTkHxY+Fayj81SP2XtNnCsQwsSOsNxP26p+6cS5ybz/Nnif9lp/x9YHLDNVBBqUnY9rUqZP9+oJJvjKzqEWm4G4ZqlgBpwpKDxH9ZFJiXI7WPvVrD75KYbW3fl9zhP8AOYFb/kItrVYW35EAAOl9e3Uj4i0sXJiotDG4YjqqtZF/XOS58c4E1MWwVRnNhYb/AOzuHHdK/h9ss+Mw1urTXEUSSfrEVKdz4C0qPUmvZEyRIro3AYcUsdiKlXXNWqm+W9iajkggXO/jaRW3KznEM6XZCBYK7U7W36Bl3nW/f3ST5T0GGKxJQkflqm79NpV8TiKg4ysvg2nilJ61YAjT8sbDv0ck27JXdoF2clsxJ4sST6mSGLx7gan5SDxOIJO+FjJhyobXrHuk7g8WcxKkrwupI0tYi/Zp7yBw62HefvkthRYAQVOHb1ZQPy1a9wFHSudQboLX3Am/deRuE5PV8ZiKi0FL3diWPwgFjld2O6+/XU62vJLkvsT6Qz4iq/RYahvqHt+qEH1nJ1A7QNDYibu1OUF0FDDXw+HH1E+NuGZ3vdmPHXxJ0kH3/wAFbPw+mLxb1qo/qcKBofskkMxJ8FmtiqGEVslHZdZm4dLUxBc7/qgjsOluBkaRmUKekKjcDU0HAHLlyg2v6ntmXLS6Po+gQC4JYBM7EZrXZkNvi3Ll3DQ2g1ibFYQW6fZ+RW3EVMQlwN+UlrGS+C5GbMxgtQxVTC1PsVstRD4HqsPUzQShTBQ0qlWiV365wOrplQnLYtckFgLMdDbWPxWBqXAUU7ILZ0Urnt9Zr7z32Bg1w5U8gsTgSS2WrSH9dSbMndm40z+kLdhM09hVyM6G9rX+4/MekmsPXxNP61xa1ib6HeLHeD2TGcMpOemuVgDnpjda2rJ3C1yvC1xoLBi61Nj4vKzIdLm48eI0vra3pLgnKNAUqdGWq06dNEU3FJTSQKHsFzHdmy6AEnVtJQMRT1uPWTGBxudbn4hofHt8/wB8xz65z9WcrPG1tNw5qMoYKWLANckZjexb61r/ABceIEkeT2DVhRdsRRpFaosrdLnNmQgrkpsBu0N99t15H5c1N5r0qpVKRAvZj7EH5gDzmpMkiW7degeSWDxS9O+Le5qVOpTzFhTRdLBiBe/3X4yL55v6GxX/ACv/ANFGW7AYxa1NKtM3SooZT2qwuNOG+Ubn0xGXZFQa9epSXT9MNr3dWUeeMMukksIT/wB/4EH3mrsunTYWdyjXFmK3SxIBzW1FgSb90l8PsWroVAqfCL0mWpq6gqLDW+tjpodDvFyNhnNrgAHxuOPCwPE/W4yJxWMqi4GW1iN1tCuTv+rYeUlKlF1FjcdzIQfe0isRe+tpRJbLx1Zmucm++7iWzeG/XdLxgMwT4gNPqgA7gNCi02GirxPwiUbY5FxOwdl4V2UBUYk9x7xvt2g+kKrG1sEtzpmPfr69vibmVatpWpnsdfZhL/tfBKD+WqrTUqGso6Rje1lyrYBrG/WIt7Sg8oa1MuOiQqqi2rZmc3vmOgAJ3BRoNN8D1rEjP5bH2D6iJB1ZtUhsRiT21qvs7CV3HYSS+LqHpa3G9Wp/iNNVzmlYVDbGGsJW6q6y97ewllvKPiN5hqM1LeO4fOSGUkZV3toPPefS80cNSZnCqCzNYADibS14XZJpqesot8dQmyr+bfj4D14RCs9asWp06OiUqIOVNbktvqPvvUbTXyHG+xgthM/wlR46fj+Min21h6WiB6zdpuq+QALetpwflTW+rQsP0H+9hHxFrXm/xDLdMj9ytc+4t7yHx+xa1G4qU2XyuPUXHvI+ly3qL8dMfqkeYPWtJqjy5WstjUZeFqhzp6nVfLKIEQV/H4/HzGXD12psGRirDcQbb9CO8Hd33178uOqgG5SwOvVPDtU8Rxt7iaocEaEEd339nn8t1H3F4vMSSAt94UWX+yPq+Hp3RrYohgVNiJuOtx3TSqYIgFt4BAPbrext2aEX7R3i+WtbFbChrOoAV9CBuVxqR3AjUeY3LNT6OaTg8G0P3H1+cneT2DNUPSG9l6o/3iXal6kFL9lQzSx9RHGhUcdXVTpwAYi58IRtbOXNTq9wmlgCCNfq3t4m9z5AD9Yzc2K5tUDWBZbi3Z2SPwhsD4n2AlHoPm7e+zcN3Jb0Zh90gefJR/JZv/rqf/UJNc2h/wDTMP4N/iVJC8+X9Fn/AI1L5mRXnumttx/fJHBGxBFwRxFwR4EbpFtMlGsw3GUWiviXcAuztYWBYlrDfbjIXFtrPtLargW0PiO4zFUr5t49D/CBIbJOonYeDxjOnXdm46kneSSbbr3N51jh8Tl3D1M3P5frEWDlR+bYcBxHjAsW3agF+Hjp7fxlWKAsW3kA27B3zFUqljdiSe83mSnuPgflA9BZPGfZny93vEDrfaKEVq1ja1Wr/iNIHGYyoOz0ll2mP9IxA7K1X/EeQeNWGFQ2nj6jEhjIapJ/alMXMjtlYVamIUOLpmzOACSVXUqANSW0QAa3YQ0uGwdlphcP01Xq1Kq332KUyBlQdjPoSeClQNSZFbR2irMM/D4UsbKOxaY8tXt5bpw2ztp61UgEXB1YWsnaqW0Lb7v5LpqdXDYUbh5k/fxJlS/PW5S2pb4UqAf8QU/amv3zdwe1GZgqpXzHQCni3vx4PTIOlz5TQekF39ut9Ldx1AHgWv3TXXaJpsGQsrDUMpZSDu0O/wB4ZnOXxO4rFEHLVzKfs4miEJ36ipT36g6sANJEY3ZSMbgGmx3a3B/RYaH5+M5VuUlWpT6N3zIGDahQbqGC9bj8R3m+sw0q1r23H4lI08xwPfDTVp42pQOR9U9vEdh3a+s2OmtZkPVP4sYrFWGVvhO4nUqe/tEj6TGk5pv8J+XAj2PhIJ2nUzC4/wC0+1F0O/XsvrqDY9uoB8piwtO1+7f4cD93nNiBscmMcaVdW+ybjxXrD3EjNt4ZFxVeiFXKK9VA1jmAFRlU3vw0jCYrJUbQHquvmysoOvEFgfKa+2q4OMxDX06eqb9wqvr7TP8AW8+N/ZOJzBe00zfxAsfcXmrg6wuy8esR5ZQR7j0nPk9qL9iN/eN/vmDCp1ifEetv3CaZeh+bL+i8P4P/AItSRPPcl9lP3VaR/vgffJfmz/ovDfot/iVJo88iX2RX7mpH/wC6mPvkV5seFh4QyjMv49DOX4+cxqfl9xmT8fOBkH495zX8egnAfj3nJd347BA5kzKm4+B+RmBjM9Lj4fvgekOjibv0Ruw+kQOrtrm2KxP/ABqvu7Sv44yycqqXR47EDtfMPB1Vr+pPpKxi21hlWtqHUzXpDoqJcfzlViqnsUaE+Op/WB3gW2NpDUzIMGKmKoUeACLvC77FtTu3trCtShTCgAfjtP47ZYcDg7ADjvPC19QAeBtqW4A6amRRpKMQVHwq1texdTr2aaeXG8lcNjNNd53+LXJ+6cvXJb9eb+f2cuHD9WDH4fs0A0BGnko+qO71vK5insbASybQxIOnlIrE4S98uuVSxPdxMx2cprofh9vKWf6vqHZiD+LzYw2K3fi3d4d3mLHft7SeiaVIUgAyCzHW7EkksTa9rW0N7EaaHSJo7zOOcte/sTO/fxmHaVDNTvvanx424g9ttNew+nLCG6kfZ+VwPv8ARBNqioYC+49RvMEg+Qze00sbXJyoKipm3X6NvBtAfK6znUBGh3jQ+INj7gyL5N1SvSqfqkeqsf8AKJKbUrDpKh4Z3P8AeJMKjKVULWL7wlnI8LNl8zZfORVRrntJ9z2+e+Z+m62Ti2Yt5KxVfWxP9ma6gnQfj08zIq4cnaarhazsASwSnTNjv0qVHHAEKEX/AJnfeRODuWyjVmYBR2ljlAv4kCT+Jw/R0KISolSj0b9EygoXtVdalR0LErdlygki60xopBAiuTODatjMLTQXZq6H+yrqzHwCqx8oR6S5O7K+jYWjQvfokCk9rAdZvM3PnI/nDw2fZeNH/wAeo2v5ilh+zLFInlYl8Dih24eqPWm8K8n4qiUYqwsRv8wCDfiCCCDxBEx05wwrHx0HtoPKS4wVIhSjksfiUrYqQBcg7mUm/ZKI9fx6GZPx+1JejyVqupamCyjQ2G7QaH1Ej/oTFsqgsTewUFidCdAN+nygcB+Pech+PafVonMVPVIJBBBFiCQQRw1+Uk8NshSLs5t3AfMwI1pu7H62Kw9O1zUrUl8mqKD7EzPWpIvwLfv3++70mPkj/SuDv/tNL9tYHqm8TFPsgoHOlswg0sQo0/mnPZqTTPqXHiROuMWJ6Dx2CSqjU6ihkYWZSNCJR9p80lN/5mu1P810FUDuBurepMJjpHHi5MkKFO+PpbyKjBSBe5DrlK9VHOoYjRSdfMX1+Y+uz64qkF7RScn0zge8p3ODye+g4gUrs6hEKs1gWBUKSbafEjjTcCJRB4okYqqDvL1B2XJzj5zCuNsAfA/j29ZscoqSLVWpRBFNwGS6soBU7lzAFlup61tb9t5GVQAdPha5XwO9fEHTyWWXHB29c5zKz1MWTfumtX2icoA00IJB+IHgZgckfceBt8jODsPrAgzPL66/Hok/jnhsZlvcA3BGvab62858orvP4/G+cUQcLn2HrNyil7W7fVv8o3nuHaZl2p43MBT6zfot7LX/AHTJQfqv3BW9HAP7U2dlYb8lUfcHApoW0HXIQEnhvdieAMwYrDmj0yMVJGRbrcg57OLXAO4DQgEHQzUajWoHLWr24sPc3++fNqY7TTexJ8r3v8pk2XgXxOIWlSF6lapYeelz2AKCxPAAnhLbjeY/aWYkDDt2WrHQDcOsght15gV647837LSycktrUsJUdnD9JkIp1EYrkJV8w01uxyKHHwkA2YZlMgeZ/aiNphwe9a1C395wfaWXB8wWIYg1sVSQaXCU2cjtAJKjz9oVTW2l0udyAGqtZKaC9rk5KVNQLkAWUADhO2eanm9bCg4nErbEOpVENj0SE63t/WNYXtuGnEywclObjCYCzUkL1bW6aoQz94XQBB+iB5y0AQPswY/DCpSemdzqyn+0CPvmecWgeO6uAehVejUFqlJijDsZTY/v8JvYTvkzzkYUptXFZhvqk6cMyqw9QynzMhcKwB3yiepJZdLjTgzD5HxkXmRKyNUztTDDOqsVZkv11DXuCRcb+Mn8CtJqfWL5rNquVhuXo9N+8PfdvGuhvE7Sw1DKT0zZgqkL0Z1Yg9It7WGtrG5Gu8wIvCXY3dmZjqxLG5J3knfe95ZsDh1tfKCe06/O8jMNRwoqLarVZCGzWQBgQzBbXWxuMptbjqV3SWrY7DqBkYqLa52FydNwGtt/AaWuLgkhhxOHao2VAWY8B/HQec2uQnJovtjDqGVjQY1q2Ugin0RGVcw0cligNt1yOBkfX25U6NqdJnVHN23pmNsu/RiLX03ay2cw+HvjcQ5+rRyjuzVF+eT2kHd2WfJytEDlERATrznl5LHEYUV0F3w9y1t5pG2e3epCv4Bp2HPjLA8tbGoLiEfDOVWpvpObasCbUt1yGzXGuhU6HcIh6ZVmp1QQQeFrqw0zLwPeL2PbuJv3OhyD+hVVrUOrQqscn+6qat0X6BAZlPCxHAXpGKxhqhFcKppIqAABSAu4kjee/wBtTeo1KlIqOtqp3ONVNu3sPjYicVw/YTbuYW97fObNJmU6G/oD5g6N5+k2EFI/EifqOD5lLCSxixpCgB8R/Wb7h++SWz9mtUtvVDpc6FwPqqOCeE2cGKKsMiAsdwSk7MbAnTPfv3AyRe7KXqMtKmrAMpc9M4IPwhVOVSAwB7iNN8YmPuIamVYAsKWHtrSqKr9KxyqyZiM+TdZTe7A7lsa3j8SxN3N3J6Rz+c1gu7wB85K1q/TFAtM5LlcLQAUuxfL1LqAXQEbzuFwCTcjtjkDzTphmXE4wirifiC2BSk2+44O44NuHAcZW5GLmh5vWwqfSsQtq9VbIjDWlTPb2O2l+wAD7U7OnwCfZGny0+xEBERAREQOredrm2qYpvpeEGaqFAq0hYGoq/C6X3uBpY7wBbUWPS9NCrFWBDKbMpBBU9hB1B7jPXJEh9uckMJjP/cUEdhoH1VwOwOtmA7rwPOqYSky3KrftuVPqCDIbaGHUHQn9dj8zO+cXzNYc/wA1WrUx2HLUHuAfUmVvafMLVb+axdM9z0WX3V2+Uo6kwlFSdfmf3yzYChTVbqgv2hfvP75d9mcwTrrVxijup0SfdnHylw2ZzU4SmBnNWsfz3yj0phdPEmB0xR2XWxVXoqFNqlQ8F4D7TsdEXvJneHN3yHGzaBViHrVSGqsN1wDlROOVbnU6kknS9hYsBsulQQJRppTQfVRQo8dN575tSBERAREQEREDT2rsqliaTUqyK9NxZlYaHsPaCN4I1B3TqLlDzQVaD9JhlGLoqb9C7ZKyjiquCA481PjvndMQPMGO2XTFQrdqD/6rEfkm8iygEeXnNOpshxuynvzoB6lp6ixuzqVZclamlRfsuqsPRgRIrCchcDScvTwmHVm0JFJd3YARYeVpdR56wWzGVw30ihSYHS1TpH1BGiU1ctoSLW11lo2dzf4jFPnSnVqE78RjA1JNAB1aVzVqaWtc5dO7TvPC7Pp079HTRL/YVV+QmxBirckub6hgvylzWxDCzV3ABt9mmo0pp3DzJloAn2JF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white"/>
              </a:solidFill>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2" y="2201285"/>
            <a:ext cx="3102334" cy="3102334"/>
          </a:xfrm>
          <a:prstGeom prst="rect">
            <a:avLst/>
          </a:prstGeom>
        </p:spPr>
      </p:pic>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6890" r="6500"/>
          <a:stretch/>
        </p:blipFill>
        <p:spPr>
          <a:xfrm>
            <a:off x="4211960" y="2166298"/>
            <a:ext cx="4579015" cy="3137321"/>
          </a:xfrm>
          <a:prstGeom prst="rect">
            <a:avLst/>
          </a:prstGeom>
        </p:spPr>
      </p:pic>
    </p:spTree>
    <p:extLst>
      <p:ext uri="{BB962C8B-B14F-4D97-AF65-F5344CB8AC3E}">
        <p14:creationId xmlns:p14="http://schemas.microsoft.com/office/powerpoint/2010/main" val="896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341438"/>
            <a:ext cx="9144000" cy="1655762"/>
          </a:xfrm>
          <a:prstGeom prst="rect">
            <a:avLst/>
          </a:prstGeom>
        </p:spPr>
        <p:txBody>
          <a:bodyPr>
            <a:normAutofit/>
          </a:bodyPr>
          <a:lstStyle/>
          <a:p>
            <a:pPr marL="0" indent="0" algn="ctr">
              <a:buNone/>
            </a:pPr>
            <a:r>
              <a:rPr lang="pt-BR" dirty="0" smtClean="0">
                <a:solidFill>
                  <a:schemeClr val="bg1"/>
                </a:solidFill>
                <a:effectLst>
                  <a:outerShdw blurRad="38100" dist="38100" dir="2700000" algn="tl">
                    <a:srgbClr val="000000">
                      <a:alpha val="43137"/>
                    </a:srgbClr>
                  </a:outerShdw>
                </a:effectLst>
              </a:rPr>
              <a:t>Confira sempre se seu equipamento</a:t>
            </a:r>
          </a:p>
          <a:p>
            <a:pPr marL="0" indent="0" algn="ctr">
              <a:buNone/>
            </a:pPr>
            <a:r>
              <a:rPr lang="pt-BR" dirty="0" smtClean="0">
                <a:solidFill>
                  <a:schemeClr val="bg1"/>
                </a:solidFill>
                <a:effectLst>
                  <a:outerShdw blurRad="38100" dist="38100" dir="2700000" algn="tl">
                    <a:srgbClr val="000000">
                      <a:alpha val="43137"/>
                    </a:srgbClr>
                  </a:outerShdw>
                </a:effectLst>
              </a:rPr>
              <a:t>está com as lentes sem manchas</a:t>
            </a:r>
          </a:p>
          <a:p>
            <a:pPr marL="0" indent="0" algn="ctr">
              <a:buNone/>
            </a:pPr>
            <a:r>
              <a:rPr lang="pt-BR" dirty="0" smtClean="0">
                <a:solidFill>
                  <a:schemeClr val="bg1"/>
                </a:solidFill>
                <a:effectLst>
                  <a:outerShdw blurRad="38100" dist="38100" dir="2700000" algn="tl">
                    <a:srgbClr val="000000">
                      <a:alpha val="43137"/>
                    </a:srgbClr>
                  </a:outerShdw>
                </a:effectLst>
              </a:rPr>
              <a:t>e com as pilhas e baterias carregadas  </a:t>
            </a:r>
          </a:p>
        </p:txBody>
      </p:sp>
      <p:sp>
        <p:nvSpPr>
          <p:cNvPr id="2" name="CaixaDeTexto 1"/>
          <p:cNvSpPr txBox="1"/>
          <p:nvPr/>
        </p:nvSpPr>
        <p:spPr>
          <a:xfrm>
            <a:off x="107504" y="353273"/>
            <a:ext cx="9144000" cy="769441"/>
          </a:xfrm>
          <a:prstGeom prst="rect">
            <a:avLst/>
          </a:prstGeom>
          <a:noFill/>
        </p:spPr>
        <p:txBody>
          <a:bodyPr wrap="square" rtlCol="0">
            <a:spAutoFit/>
          </a:bodyPr>
          <a:lstStyle/>
          <a:p>
            <a:pPr algn="ctr"/>
            <a:r>
              <a:rPr lang="pt-BR" sz="4400" dirty="0" smtClean="0">
                <a:ln w="0"/>
                <a:solidFill>
                  <a:schemeClr val="accent1"/>
                </a:solidFill>
                <a:effectLst>
                  <a:outerShdw blurRad="38100" dist="25400" dir="5400000" algn="ctr" rotWithShape="0">
                    <a:srgbClr val="6E747A">
                      <a:alpha val="43000"/>
                    </a:srgbClr>
                  </a:outerShdw>
                </a:effectLst>
                <a:latin typeface="Lucida Sans"/>
              </a:rPr>
              <a:t>PRIMEIRA DICA</a:t>
            </a:r>
            <a:endParaRPr lang="pt-BR" sz="4400" dirty="0">
              <a:ln w="0"/>
              <a:solidFill>
                <a:schemeClr val="accent1"/>
              </a:solidFill>
              <a:effectLst>
                <a:outerShdw blurRad="38100" dist="25400" dir="5400000" algn="ctr" rotWithShape="0">
                  <a:srgbClr val="6E747A">
                    <a:alpha val="43000"/>
                  </a:srgbClr>
                </a:outerShdw>
              </a:effectLst>
              <a:latin typeface="Lucida San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47" y="2997200"/>
            <a:ext cx="430371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43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6627" y="1341438"/>
            <a:ext cx="9137373" cy="1655762"/>
          </a:xfrm>
          <a:prstGeom prst="rect">
            <a:avLst/>
          </a:prstGeom>
        </p:spPr>
        <p:txBody>
          <a:bodyPr>
            <a:normAutofit/>
          </a:bodyPr>
          <a:lstStyle/>
          <a:p>
            <a:pPr marL="0" indent="0" algn="ctr">
              <a:buNone/>
            </a:pPr>
            <a:r>
              <a:rPr lang="pt-BR" dirty="0" smtClean="0">
                <a:solidFill>
                  <a:schemeClr val="bg1"/>
                </a:solidFill>
                <a:effectLst>
                  <a:outerShdw blurRad="38100" dist="38100" dir="2700000" algn="tl">
                    <a:srgbClr val="000000">
                      <a:alpha val="43137"/>
                    </a:srgbClr>
                  </a:outerShdw>
                </a:effectLst>
              </a:rPr>
              <a:t>Evite ficar sempre colocando o objeto principal da foto enquadrado no meio, deslocá-lo para próximo aos cantos deixa a imagem mais interessante. </a:t>
            </a:r>
          </a:p>
        </p:txBody>
      </p:sp>
      <p:sp>
        <p:nvSpPr>
          <p:cNvPr id="2" name="CaixaDeTexto 1"/>
          <p:cNvSpPr txBox="1"/>
          <p:nvPr/>
        </p:nvSpPr>
        <p:spPr>
          <a:xfrm>
            <a:off x="6627" y="281265"/>
            <a:ext cx="9144000" cy="769441"/>
          </a:xfrm>
          <a:prstGeom prst="rect">
            <a:avLst/>
          </a:prstGeom>
          <a:noFill/>
        </p:spPr>
        <p:txBody>
          <a:bodyPr wrap="square" rtlCol="0">
            <a:spAutoFit/>
          </a:bodyPr>
          <a:lstStyle/>
          <a:p>
            <a:pPr algn="ctr"/>
            <a:r>
              <a:rPr lang="pt-BR" sz="4400" dirty="0" smtClean="0">
                <a:ln w="0"/>
                <a:solidFill>
                  <a:schemeClr val="accent1"/>
                </a:solidFill>
                <a:effectLst>
                  <a:outerShdw blurRad="38100" dist="25400" dir="5400000" algn="ctr" rotWithShape="0">
                    <a:srgbClr val="6E747A">
                      <a:alpha val="43000"/>
                    </a:srgbClr>
                  </a:outerShdw>
                </a:effectLst>
                <a:latin typeface="Lucida Sans"/>
              </a:rPr>
              <a:t>ENQUADRAMENTO</a:t>
            </a:r>
            <a:endParaRPr lang="pt-BR" sz="4400" dirty="0">
              <a:ln w="0"/>
              <a:solidFill>
                <a:schemeClr val="accent1"/>
              </a:solidFill>
              <a:effectLst>
                <a:outerShdw blurRad="38100" dist="25400" dir="5400000" algn="ctr" rotWithShape="0">
                  <a:srgbClr val="6E747A">
                    <a:alpha val="43000"/>
                  </a:srgbClr>
                </a:outerShdw>
              </a:effectLst>
              <a:latin typeface="Lucida Sans"/>
            </a:endParaRPr>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15758" t="18068"/>
          <a:stretch/>
        </p:blipFill>
        <p:spPr>
          <a:xfrm>
            <a:off x="1955907" y="2924944"/>
            <a:ext cx="5232186" cy="3392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165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134313" y="1291731"/>
            <a:ext cx="8875373" cy="1993253"/>
          </a:xfrm>
          <a:prstGeom prst="rect">
            <a:avLst/>
          </a:prstGeom>
        </p:spPr>
        <p:txBody>
          <a:bodyPr>
            <a:normAutofit/>
          </a:bodyPr>
          <a:lstStyle/>
          <a:p>
            <a:pPr marL="0" indent="0" algn="just">
              <a:buNone/>
            </a:pPr>
            <a:r>
              <a:rPr lang="pt-BR" sz="2400" b="1" dirty="0" smtClean="0">
                <a:solidFill>
                  <a:schemeClr val="bg1"/>
                </a:solidFill>
                <a:effectLst>
                  <a:outerShdw blurRad="38100" dist="38100" dir="2700000" algn="tl">
                    <a:srgbClr val="000000">
                      <a:alpha val="43137"/>
                    </a:srgbClr>
                  </a:outerShdw>
                </a:effectLst>
              </a:rPr>
              <a:t>Regra dos Terços</a:t>
            </a:r>
            <a:r>
              <a:rPr lang="pt-BR" sz="2400" dirty="0" smtClean="0">
                <a:solidFill>
                  <a:schemeClr val="bg1"/>
                </a:solidFill>
                <a:effectLst>
                  <a:outerShdw blurRad="38100" dist="38100" dir="2700000" algn="tl">
                    <a:srgbClr val="000000">
                      <a:alpha val="43137"/>
                    </a:srgbClr>
                  </a:outerShdw>
                </a:effectLst>
              </a:rPr>
              <a:t> é uma </a:t>
            </a:r>
            <a:r>
              <a:rPr lang="pt-BR" sz="2400" b="1" dirty="0" smtClean="0">
                <a:ln w="10541" cmpd="sng">
                  <a:solidFill>
                    <a:schemeClr val="accent1">
                      <a:shade val="88000"/>
                      <a:satMod val="110000"/>
                    </a:schemeClr>
                  </a:solidFill>
                  <a:prstDash val="solid"/>
                </a:ln>
                <a:solidFill>
                  <a:schemeClr val="bg1"/>
                </a:solidFill>
                <a:hlinkClick r:id="rId2" tooltip="Ir para a página, irá abrir em outra janela"/>
              </a:rPr>
              <a:t>técnica</a:t>
            </a:r>
            <a:r>
              <a:rPr lang="pt-BR" sz="2400" dirty="0" smtClean="0">
                <a:solidFill>
                  <a:schemeClr val="bg1"/>
                </a:solidFill>
                <a:effectLst>
                  <a:outerShdw blurRad="38100" dist="38100" dir="2700000" algn="tl">
                    <a:srgbClr val="000000">
                      <a:alpha val="43137"/>
                    </a:srgbClr>
                  </a:outerShdw>
                </a:effectLst>
              </a:rPr>
              <a:t> utilizada para se obter melhores resultados. Para utilizá-la deve-se dividir a fotografia em 9 quadros, traçando 2 linhas horizontais e duas verticais imaginárias, e posicionando nos pontos de cruzamento o assunto que se deseja destacar para se obter uma foto equilibrada. </a:t>
            </a:r>
          </a:p>
        </p:txBody>
      </p:sp>
      <p:pic>
        <p:nvPicPr>
          <p:cNvPr id="4" name="Imagem 3" descr="http://1.bp.blogspot.com/_359NVztgFuQ/SmoJbL9sXBI/AAAAAAAAAzU/bdxOzW6h944/s400/CR.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432836"/>
            <a:ext cx="2148582" cy="2952328"/>
          </a:xfrm>
          <a:prstGeom prst="rect">
            <a:avLst/>
          </a:prstGeom>
          <a:ln>
            <a:noFill/>
          </a:ln>
          <a:effectLst>
            <a:outerShdw blurRad="292100" dist="139700" dir="2700000" algn="tl" rotWithShape="0">
              <a:srgbClr val="333333">
                <a:alpha val="65000"/>
              </a:srgbClr>
            </a:outerShdw>
          </a:effectLst>
        </p:spPr>
      </p:pic>
      <p:sp>
        <p:nvSpPr>
          <p:cNvPr id="2" name="Retângulo 1"/>
          <p:cNvSpPr/>
          <p:nvPr/>
        </p:nvSpPr>
        <p:spPr>
          <a:xfrm>
            <a:off x="524350" y="3939504"/>
            <a:ext cx="4572000" cy="1938992"/>
          </a:xfrm>
          <a:prstGeom prst="rect">
            <a:avLst/>
          </a:prstGeom>
        </p:spPr>
        <p:txBody>
          <a:bodyPr>
            <a:spAutoFit/>
          </a:bodyPr>
          <a:lstStyle/>
          <a:p>
            <a:pPr algn="ct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Times New Roman"/>
                <a:cs typeface="Times New Roman"/>
              </a:rPr>
              <a:t>Nas linhas propriamente ditas também podem ser mostrados pontos de destaque, como por </a:t>
            </a:r>
            <a:r>
              <a:rPr lang="pt-B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Times New Roman"/>
                <a:cs typeface="Times New Roman"/>
              </a:rPr>
              <a:t>exemplo, </a:t>
            </a: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Times New Roman"/>
                <a:cs typeface="Times New Roman"/>
              </a:rPr>
              <a:t>os olhos de uma pessoa ou o horizonte.</a:t>
            </a:r>
            <a:endPar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CaixaDeTexto 6"/>
          <p:cNvSpPr txBox="1"/>
          <p:nvPr/>
        </p:nvSpPr>
        <p:spPr>
          <a:xfrm>
            <a:off x="0" y="240509"/>
            <a:ext cx="9144000" cy="769441"/>
          </a:xfrm>
          <a:prstGeom prst="rect">
            <a:avLst/>
          </a:prstGeom>
          <a:noFill/>
        </p:spPr>
        <p:txBody>
          <a:bodyPr wrap="square" rtlCol="0">
            <a:spAutoFit/>
          </a:bodyPr>
          <a:lstStyle/>
          <a:p>
            <a:pPr algn="ctr"/>
            <a:r>
              <a:rPr lang="pt-BR" sz="4400" dirty="0" smtClean="0">
                <a:ln w="0"/>
                <a:solidFill>
                  <a:schemeClr val="accent1"/>
                </a:solidFill>
                <a:effectLst>
                  <a:outerShdw blurRad="38100" dist="25400" dir="5400000" algn="ctr" rotWithShape="0">
                    <a:srgbClr val="6E747A">
                      <a:alpha val="43000"/>
                    </a:srgbClr>
                  </a:outerShdw>
                </a:effectLst>
                <a:latin typeface="Lucida Sans"/>
              </a:rPr>
              <a:t>REGRA DOS TERÇOS</a:t>
            </a:r>
            <a:endParaRPr lang="pt-BR" sz="4400" dirty="0">
              <a:ln w="0"/>
              <a:solidFill>
                <a:schemeClr val="accent1"/>
              </a:solidFill>
              <a:effectLst>
                <a:outerShdw blurRad="38100" dist="25400" dir="5400000" algn="ctr" rotWithShape="0">
                  <a:srgbClr val="6E747A">
                    <a:alpha val="43000"/>
                  </a:srgbClr>
                </a:outerShdw>
              </a:effectLst>
              <a:latin typeface="Lucida Sans"/>
            </a:endParaRPr>
          </a:p>
        </p:txBody>
      </p:sp>
    </p:spTree>
    <p:extLst>
      <p:ext uri="{BB962C8B-B14F-4D97-AF65-F5344CB8AC3E}">
        <p14:creationId xmlns:p14="http://schemas.microsoft.com/office/powerpoint/2010/main" val="195078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341438"/>
            <a:ext cx="9144000" cy="4384675"/>
          </a:xfrm>
          <a:prstGeom prst="rect">
            <a:avLst/>
          </a:prstGeom>
        </p:spPr>
        <p:txBody>
          <a:bodyPr>
            <a:normAutofit/>
          </a:bodyPr>
          <a:lstStyle/>
          <a:p>
            <a:pPr algn="just" fontAlgn="base"/>
            <a:endParaRPr lang="pt-BR" sz="800" dirty="0" smtClean="0">
              <a:solidFill>
                <a:schemeClr val="bg1"/>
              </a:solidFill>
              <a:effectLst>
                <a:outerShdw blurRad="38100" dist="38100" dir="2700000" algn="tl">
                  <a:srgbClr val="000000">
                    <a:alpha val="43137"/>
                  </a:srgbClr>
                </a:outerShdw>
              </a:effectLst>
            </a:endParaRPr>
          </a:p>
          <a:p>
            <a:pPr algn="just" fontAlgn="base"/>
            <a:r>
              <a:rPr lang="pt-BR" dirty="0" smtClean="0">
                <a:solidFill>
                  <a:schemeClr val="bg1"/>
                </a:solidFill>
                <a:effectLst>
                  <a:outerShdw blurRad="38100" dist="38100" dir="2700000" algn="tl">
                    <a:srgbClr val="000000">
                      <a:alpha val="43137"/>
                    </a:srgbClr>
                  </a:outerShdw>
                </a:effectLst>
              </a:rPr>
              <a:t>O flash é um item muito útil, mas não é obrigatório e não deve ser usado em todas as ocasiões. Utilizar o flash muito perto pode deixar a foto toda clara, mas dispará-lo muito longe, pode deixar o tema desejado muito escuro.</a:t>
            </a:r>
          </a:p>
          <a:p>
            <a:pPr marL="0" indent="0" algn="just" fontAlgn="base">
              <a:buNone/>
            </a:pPr>
            <a:endParaRPr lang="pt-BR" dirty="0" smtClean="0">
              <a:solidFill>
                <a:schemeClr val="bg1"/>
              </a:solidFill>
              <a:effectLst>
                <a:outerShdw blurRad="38100" dist="38100" dir="2700000" algn="tl">
                  <a:srgbClr val="000000">
                    <a:alpha val="43137"/>
                  </a:srgbClr>
                </a:outerShdw>
              </a:effectLst>
            </a:endParaRPr>
          </a:p>
          <a:p>
            <a:pPr algn="just" fontAlgn="base"/>
            <a:r>
              <a:rPr lang="pt-BR" dirty="0" smtClean="0">
                <a:solidFill>
                  <a:schemeClr val="bg1"/>
                </a:solidFill>
                <a:effectLst>
                  <a:outerShdw blurRad="38100" dist="38100" dir="2700000" algn="tl">
                    <a:srgbClr val="000000">
                      <a:alpha val="43137"/>
                    </a:srgbClr>
                  </a:outerShdw>
                </a:effectLst>
              </a:rPr>
              <a:t>O flash tem um alcance limitado (geralmente de três a cinco metros) e não vai adiantar muito usá-lo quando você quiser fotografar algo que está a 30 metros, por exemplo.</a:t>
            </a:r>
          </a:p>
          <a:p>
            <a:pPr algn="just"/>
            <a:endParaRPr lang="pt-BR" dirty="0" smtClean="0">
              <a:effectLst>
                <a:outerShdw blurRad="38100" dist="38100" dir="2700000" algn="tl">
                  <a:srgbClr val="000000">
                    <a:alpha val="43137"/>
                  </a:srgbClr>
                </a:outerShdw>
              </a:effectLst>
            </a:endParaRPr>
          </a:p>
        </p:txBody>
      </p:sp>
      <p:sp>
        <p:nvSpPr>
          <p:cNvPr id="2" name="Retângulo 1"/>
          <p:cNvSpPr/>
          <p:nvPr/>
        </p:nvSpPr>
        <p:spPr>
          <a:xfrm>
            <a:off x="0" y="415532"/>
            <a:ext cx="9144000" cy="769441"/>
          </a:xfrm>
          <a:prstGeom prst="rect">
            <a:avLst/>
          </a:prstGeom>
        </p:spPr>
        <p:txBody>
          <a:bodyPr wrap="square">
            <a:spAutoFit/>
          </a:bodyPr>
          <a:lstStyle/>
          <a:p>
            <a:pPr algn="ctr" fontAlgn="base"/>
            <a:r>
              <a:rPr lang="pt-BR" sz="4400" dirty="0" smtClean="0">
                <a:ln w="0"/>
                <a:solidFill>
                  <a:schemeClr val="accent1"/>
                </a:solidFill>
                <a:effectLst>
                  <a:outerShdw blurRad="38100" dist="25400" dir="5400000" algn="ctr" rotWithShape="0">
                    <a:srgbClr val="6E747A">
                      <a:alpha val="43000"/>
                    </a:srgbClr>
                  </a:outerShdw>
                </a:effectLst>
                <a:latin typeface="Lucida Sans"/>
              </a:rPr>
              <a:t>FLASH</a:t>
            </a:r>
            <a:endParaRPr lang="pt-BR" sz="4400" dirty="0">
              <a:ln w="0"/>
              <a:solidFill>
                <a:schemeClr val="accent1"/>
              </a:solidFill>
              <a:effectLst>
                <a:outerShdw blurRad="38100" dist="25400" dir="5400000" algn="ctr" rotWithShape="0">
                  <a:srgbClr val="6E747A">
                    <a:alpha val="43000"/>
                  </a:srgbClr>
                </a:outerShdw>
              </a:effectLst>
              <a:latin typeface="Lucida Sans"/>
            </a:endParaRPr>
          </a:p>
        </p:txBody>
      </p:sp>
    </p:spTree>
    <p:extLst>
      <p:ext uri="{BB962C8B-B14F-4D97-AF65-F5344CB8AC3E}">
        <p14:creationId xmlns:p14="http://schemas.microsoft.com/office/powerpoint/2010/main" val="159782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412875"/>
            <a:ext cx="9144000" cy="4032250"/>
          </a:xfrm>
          <a:prstGeom prst="rect">
            <a:avLst/>
          </a:prstGeom>
        </p:spPr>
        <p:txBody>
          <a:bodyPr anchor="ctr">
            <a:noAutofit/>
          </a:bodyPr>
          <a:lstStyle/>
          <a:p>
            <a:pPr algn="just" fontAlgn="base">
              <a:lnSpc>
                <a:spcPct val="150000"/>
              </a:lnSpc>
            </a:pPr>
            <a:r>
              <a:rPr lang="pt-BR" dirty="0" smtClean="0">
                <a:solidFill>
                  <a:schemeClr val="bg1"/>
                </a:solidFill>
                <a:effectLst>
                  <a:outerShdw blurRad="38100" dist="38100" dir="2700000" algn="tl">
                    <a:srgbClr val="000000">
                      <a:alpha val="43137"/>
                    </a:srgbClr>
                  </a:outerShdw>
                </a:effectLst>
              </a:rPr>
              <a:t>Se você já fotografou um show deve saber o que acontece quando se usa o flash à uma longa distância. A luz “esbarra” nas cabeças  das pessoas à sua frente e o palco mal aparece. Em um caso como esse, o ideal é aproveitar a iluminação do ambiente que, geralmente, será suficiente para uma boa foto.</a:t>
            </a:r>
          </a:p>
        </p:txBody>
      </p:sp>
      <p:sp>
        <p:nvSpPr>
          <p:cNvPr id="5" name="Título 1"/>
          <p:cNvSpPr>
            <a:spLocks noGrp="1"/>
          </p:cNvSpPr>
          <p:nvPr>
            <p:ph type="ctrTitle" idx="4294967295"/>
          </p:nvPr>
        </p:nvSpPr>
        <p:spPr>
          <a:xfrm>
            <a:off x="0" y="819150"/>
            <a:ext cx="9144000" cy="407988"/>
          </a:xfrm>
          <a:prstGeom prst="rect">
            <a:avLst/>
          </a:prstGeom>
        </p:spPr>
        <p:txBody>
          <a:bodyPr anchor="ctr">
            <a:noAutofit/>
          </a:bodyPr>
          <a:lstStyle/>
          <a:p>
            <a:pPr algn="ctr"/>
            <a:r>
              <a:rPr lang="pt-BR" dirty="0">
                <a:ln w="0"/>
                <a:solidFill>
                  <a:schemeClr val="accent1"/>
                </a:solidFill>
                <a:effectLst>
                  <a:outerShdw blurRad="38100" dist="25400" dir="5400000" algn="ctr" rotWithShape="0">
                    <a:srgbClr val="6E747A">
                      <a:alpha val="43000"/>
                    </a:srgbClr>
                  </a:outerShdw>
                </a:effectLst>
              </a:rPr>
              <a:t>FLASH DESNECESSÁRIO </a:t>
            </a:r>
          </a:p>
        </p:txBody>
      </p:sp>
    </p:spTree>
    <p:extLst>
      <p:ext uri="{BB962C8B-B14F-4D97-AF65-F5344CB8AC3E}">
        <p14:creationId xmlns:p14="http://schemas.microsoft.com/office/powerpoint/2010/main" val="313824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627469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66845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227138"/>
            <a:ext cx="9144000" cy="2562225"/>
          </a:xfrm>
          <a:prstGeom prst="rect">
            <a:avLst/>
          </a:prstGeom>
        </p:spPr>
        <p:txBody>
          <a:bodyPr anchor="ctr">
            <a:noAutofit/>
          </a:bodyPr>
          <a:lstStyle/>
          <a:p>
            <a:pPr marL="0" indent="0" algn="ctr" fontAlgn="base">
              <a:lnSpc>
                <a:spcPct val="150000"/>
              </a:lnSpc>
              <a:buNone/>
            </a:pPr>
            <a:r>
              <a:rPr lang="pt-BR" sz="2400" dirty="0">
                <a:solidFill>
                  <a:schemeClr val="bg1"/>
                </a:solidFill>
                <a:effectLst>
                  <a:outerShdw blurRad="38100" dist="38100" dir="2700000" algn="tl">
                    <a:srgbClr val="000000">
                      <a:alpha val="43137"/>
                    </a:srgbClr>
                  </a:outerShdw>
                </a:effectLst>
              </a:rPr>
              <a:t>Um ambiente escuro não é o único lugar onde o flash se faz necessário. Em uma foto contra a luz do sol, por exemplo, o flash pode ser usado como preenchimento, para deixar nítidos certos detalhes e evitar a formação de sombras</a:t>
            </a:r>
            <a:r>
              <a:rPr lang="pt-BR" sz="2400" dirty="0" smtClean="0">
                <a:solidFill>
                  <a:schemeClr val="bg1"/>
                </a:solidFill>
                <a:effectLst>
                  <a:outerShdw blurRad="38100" dist="38100" dir="2700000" algn="tl">
                    <a:srgbClr val="000000">
                      <a:alpha val="43137"/>
                    </a:srgbClr>
                  </a:outerShdw>
                </a:effectLst>
              </a:rPr>
              <a:t>. </a:t>
            </a:r>
            <a:endParaRPr lang="pt-BR" sz="2400" dirty="0">
              <a:solidFill>
                <a:schemeClr val="bg1"/>
              </a:solidFill>
              <a:effectLst>
                <a:outerShdw blurRad="38100" dist="38100" dir="2700000" algn="tl">
                  <a:srgbClr val="000000">
                    <a:alpha val="43137"/>
                  </a:srgbClr>
                </a:outerShdw>
              </a:effectLst>
            </a:endParaRPr>
          </a:p>
        </p:txBody>
      </p:sp>
      <p:sp>
        <p:nvSpPr>
          <p:cNvPr id="5" name="Título 1"/>
          <p:cNvSpPr>
            <a:spLocks noGrp="1"/>
          </p:cNvSpPr>
          <p:nvPr>
            <p:ph type="ctrTitle" idx="4294967295"/>
          </p:nvPr>
        </p:nvSpPr>
        <p:spPr>
          <a:xfrm>
            <a:off x="0" y="576263"/>
            <a:ext cx="9252520" cy="407987"/>
          </a:xfrm>
          <a:prstGeom prst="rect">
            <a:avLst/>
          </a:prstGeom>
        </p:spPr>
        <p:txBody>
          <a:bodyPr anchor="ctr">
            <a:noAutofit/>
          </a:bodyPr>
          <a:lstStyle/>
          <a:p>
            <a:pPr algn="ctr"/>
            <a:r>
              <a:rPr lang="pt-BR" dirty="0">
                <a:ln w="0"/>
                <a:solidFill>
                  <a:schemeClr val="accent1"/>
                </a:solidFill>
                <a:effectLst>
                  <a:outerShdw blurRad="38100" dist="25400" dir="5400000" algn="ctr" rotWithShape="0">
                    <a:srgbClr val="6E747A">
                      <a:alpha val="43000"/>
                    </a:srgbClr>
                  </a:outerShdw>
                </a:effectLst>
              </a:rPr>
              <a:t>FLASH </a:t>
            </a:r>
            <a:r>
              <a:rPr lang="pt-BR" dirty="0" smtClean="0">
                <a:ln w="0"/>
                <a:solidFill>
                  <a:schemeClr val="accent1"/>
                </a:solidFill>
                <a:effectLst>
                  <a:outerShdw blurRad="38100" dist="25400" dir="5400000" algn="ctr" rotWithShape="0">
                    <a:srgbClr val="6E747A">
                      <a:alpha val="43000"/>
                    </a:srgbClr>
                  </a:outerShdw>
                </a:effectLst>
              </a:rPr>
              <a:t>NECESSÁRIO </a:t>
            </a:r>
            <a:endParaRPr lang="pt-BR" dirty="0">
              <a:ln w="0"/>
              <a:solidFill>
                <a:schemeClr val="accent1"/>
              </a:solidFill>
              <a:effectLst>
                <a:outerShdw blurRad="38100" dist="25400" dir="5400000" algn="ctr" rotWithShape="0">
                  <a:srgbClr val="6E747A">
                    <a:alpha val="43000"/>
                  </a:srgbClr>
                </a:outerShdw>
              </a:effectLst>
            </a:endParaRPr>
          </a:p>
        </p:txBody>
      </p:sp>
      <p:pic>
        <p:nvPicPr>
          <p:cNvPr id="4" name="Imagem 3" descr="http://4.bp.blogspot.com/_359NVztgFuQ/SmoOJSMqHWI/AAAAAAAAAzc/Nd9hp526P0U/s320/Sem+flash.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149080"/>
            <a:ext cx="3045460" cy="20275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m 5" descr="http://1.bp.blogspot.com/_359NVztgFuQ/SmoOJiUKr-I/AAAAAAAAAzk/F05ySOOf9jo/s320/Com+flash.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113553"/>
            <a:ext cx="3045460" cy="20275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4133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700808"/>
            <a:ext cx="9144000" cy="4615855"/>
          </a:xfrm>
          <a:prstGeom prst="rect">
            <a:avLst/>
          </a:prstGeom>
        </p:spPr>
        <p:txBody>
          <a:bodyPr>
            <a:normAutofit/>
          </a:bodyPr>
          <a:lstStyle/>
          <a:p>
            <a:pPr marL="0" indent="0" algn="ctr" fontAlgn="base">
              <a:lnSpc>
                <a:spcPct val="150000"/>
              </a:lnSpc>
              <a:buNone/>
            </a:pPr>
            <a:r>
              <a:rPr lang="pt-BR" sz="2000" dirty="0" smtClean="0">
                <a:solidFill>
                  <a:schemeClr val="bg1"/>
                </a:solidFill>
                <a:effectLst>
                  <a:outerShdw blurRad="38100" dist="38100" dir="2700000" algn="tl">
                    <a:srgbClr val="000000">
                      <a:alpha val="43137"/>
                    </a:srgbClr>
                  </a:outerShdw>
                </a:effectLst>
              </a:rPr>
              <a:t>Quando for fazer um registro, preste muita atenção em toda a composição. O segundo plano é tão importante quanto o tema principal para se “criar” uma boa foto. </a:t>
            </a:r>
          </a:p>
        </p:txBody>
      </p:sp>
      <p:pic>
        <p:nvPicPr>
          <p:cNvPr id="6" name="Imagem 5" descr="FORMACAO COM UAUA 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4868005" y="3125864"/>
            <a:ext cx="4005152" cy="3003865"/>
          </a:xfrm>
          <a:prstGeom prst="rect">
            <a:avLst/>
          </a:prstGeom>
          <a:ln>
            <a:noFill/>
          </a:ln>
          <a:effectLst>
            <a:outerShdw blurRad="292100" dist="139700" dir="2700000" algn="tl" rotWithShape="0">
              <a:srgbClr val="333333">
                <a:alpha val="65000"/>
              </a:srgbClr>
            </a:outerShdw>
          </a:effectLst>
        </p:spPr>
      </p:pic>
      <p:sp>
        <p:nvSpPr>
          <p:cNvPr id="7" name="Retângulo 6"/>
          <p:cNvSpPr/>
          <p:nvPr/>
        </p:nvSpPr>
        <p:spPr>
          <a:xfrm>
            <a:off x="572265" y="3008949"/>
            <a:ext cx="3768457" cy="3323987"/>
          </a:xfrm>
          <a:prstGeom prst="rect">
            <a:avLst/>
          </a:prstGeom>
        </p:spPr>
        <p:txBody>
          <a:bodyPr wrap="square">
            <a:spAutoFit/>
          </a:bodyPr>
          <a:lstStyle/>
          <a:p>
            <a:pPr algn="just" fontAlgn="base">
              <a:lnSpc>
                <a:spcPct val="150000"/>
              </a:lnSpc>
            </a:pPr>
            <a:r>
              <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Tome cuidado com cores muito fortes, objetos do ambiente (uma lata de lixo toda suja não cai bem quando queremos fotografar uma paisagem ou pessoas) ou pessoas e animais “indesejados” ao fundo.</a:t>
            </a:r>
          </a:p>
        </p:txBody>
      </p:sp>
      <p:sp>
        <p:nvSpPr>
          <p:cNvPr id="8" name="Título 1"/>
          <p:cNvSpPr txBox="1">
            <a:spLocks/>
          </p:cNvSpPr>
          <p:nvPr/>
        </p:nvSpPr>
        <p:spPr>
          <a:xfrm>
            <a:off x="0" y="332656"/>
            <a:ext cx="9144000" cy="1028961"/>
          </a:xfrm>
          <a:prstGeom prst="rect">
            <a:avLst/>
          </a:prstGeom>
        </p:spPr>
        <p:txBody>
          <a:bodyPr vert="horz" lIns="0" rIns="0" bIns="0" anchor="t">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base"/>
            <a:r>
              <a:rPr lang="pt-BR" sz="4400" dirty="0" smtClean="0">
                <a:ln w="0"/>
                <a:solidFill>
                  <a:schemeClr val="accent1"/>
                </a:solidFill>
                <a:effectLst>
                  <a:outerShdw blurRad="38100" dist="25400" dir="5400000" algn="ctr" rotWithShape="0">
                    <a:srgbClr val="6E747A">
                      <a:alpha val="43000"/>
                    </a:srgbClr>
                  </a:outerShdw>
                </a:effectLst>
              </a:rPr>
              <a:t>PRESTAR ATENÇÃO EM TODA A COMPOSIÇÃO</a:t>
            </a:r>
          </a:p>
        </p:txBody>
      </p:sp>
    </p:spTree>
    <p:extLst>
      <p:ext uri="{BB962C8B-B14F-4D97-AF65-F5344CB8AC3E}">
        <p14:creationId xmlns:p14="http://schemas.microsoft.com/office/powerpoint/2010/main" val="52333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928" y="1169077"/>
            <a:ext cx="5036244" cy="3608985"/>
          </a:xfrm>
        </p:spPr>
        <p:txBody>
          <a:bodyPr/>
          <a:lstStyle/>
          <a:p>
            <a:r>
              <a:rPr lang="pt-BR" sz="5000" dirty="0" smtClean="0"/>
              <a:t>DICAS PARA FOTOGRAFAR COM UNÇÃO</a:t>
            </a:r>
            <a:endParaRPr lang="pt-BR" sz="5000" dirty="0"/>
          </a:p>
        </p:txBody>
      </p:sp>
    </p:spTree>
    <p:extLst>
      <p:ext uri="{BB962C8B-B14F-4D97-AF65-F5344CB8AC3E}">
        <p14:creationId xmlns:p14="http://schemas.microsoft.com/office/powerpoint/2010/main" val="3982884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521804" y="1181675"/>
            <a:ext cx="8100392" cy="1873250"/>
          </a:xfrm>
          <a:prstGeom prst="rect">
            <a:avLst/>
          </a:prstGeom>
        </p:spPr>
        <p:txBody>
          <a:bodyPr>
            <a:noAutofit/>
          </a:bodyPr>
          <a:lstStyle/>
          <a:p>
            <a:pPr marL="0" indent="0" algn="ctr" fontAlgn="base">
              <a:lnSpc>
                <a:spcPct val="150000"/>
              </a:lnSpc>
              <a:buNone/>
            </a:pPr>
            <a:r>
              <a:rPr lang="pt-BR" sz="2400" dirty="0" smtClean="0">
                <a:solidFill>
                  <a:schemeClr val="bg1"/>
                </a:solidFill>
                <a:effectLst>
                  <a:outerShdw blurRad="38100" dist="38100" dir="2700000" algn="tl">
                    <a:srgbClr val="000000">
                      <a:alpha val="43137"/>
                    </a:srgbClr>
                  </a:outerShdw>
                </a:effectLst>
              </a:rPr>
              <a:t>Quando o tema principal for um pessoa, não tenha medo de se aproximar (tomando cuidado, é claro, com as limitações do seu equipamento). </a:t>
            </a:r>
          </a:p>
          <a:p>
            <a:pPr marL="0" indent="0" algn="ctr" fontAlgn="base">
              <a:lnSpc>
                <a:spcPct val="150000"/>
              </a:lnSpc>
              <a:buNone/>
            </a:pPr>
            <a:r>
              <a:rPr lang="pt-BR" sz="2400" dirty="0" smtClean="0">
                <a:effectLst>
                  <a:outerShdw blurRad="38100" dist="38100" dir="2700000" algn="tl">
                    <a:srgbClr val="000000">
                      <a:alpha val="43137"/>
                    </a:srgbClr>
                  </a:outerShdw>
                </a:effectLst>
              </a:rPr>
              <a:t> </a:t>
            </a:r>
            <a:br>
              <a:rPr lang="pt-BR" sz="2400" dirty="0" smtClean="0">
                <a:effectLst>
                  <a:outerShdw blurRad="38100" dist="38100" dir="2700000" algn="tl">
                    <a:srgbClr val="000000">
                      <a:alpha val="43137"/>
                    </a:srgbClr>
                  </a:outerShdw>
                </a:effectLst>
              </a:rPr>
            </a:br>
            <a:endParaRPr lang="pt-BR" sz="2400" dirty="0" smtClean="0">
              <a:effectLst>
                <a:outerShdw blurRad="38100" dist="38100" dir="2700000" algn="tl">
                  <a:srgbClr val="000000">
                    <a:alpha val="43137"/>
                  </a:srgbClr>
                </a:outerShdw>
              </a:effectLst>
            </a:endParaRPr>
          </a:p>
        </p:txBody>
      </p:sp>
      <p:sp>
        <p:nvSpPr>
          <p:cNvPr id="5" name="Título 1"/>
          <p:cNvSpPr>
            <a:spLocks noGrp="1"/>
          </p:cNvSpPr>
          <p:nvPr>
            <p:ph type="ctrTitle" idx="4294967295"/>
          </p:nvPr>
        </p:nvSpPr>
        <p:spPr>
          <a:xfrm>
            <a:off x="0" y="535828"/>
            <a:ext cx="9144000" cy="481012"/>
          </a:xfrm>
          <a:prstGeom prst="rect">
            <a:avLst/>
          </a:prstGeom>
        </p:spPr>
        <p:txBody>
          <a:bodyPr anchor="t">
            <a:noAutofit/>
          </a:bodyPr>
          <a:lstStyle/>
          <a:p>
            <a:pPr algn="ctr" fontAlgn="base"/>
            <a:r>
              <a:rPr lang="pt-BR" dirty="0" smtClean="0">
                <a:ln w="0"/>
                <a:solidFill>
                  <a:schemeClr val="accent1"/>
                </a:solidFill>
                <a:effectLst>
                  <a:outerShdw blurRad="38100" dist="25400" dir="5400000" algn="ctr" rotWithShape="0">
                    <a:srgbClr val="6E747A">
                      <a:alpha val="43000"/>
                    </a:srgbClr>
                  </a:outerShdw>
                </a:effectLst>
              </a:rPr>
              <a:t>“PRIMEIRÍSSIMO” PLANO EM RETRATOS</a:t>
            </a:r>
            <a:endParaRPr lang="pt-BR" dirty="0">
              <a:ln w="0"/>
              <a:solidFill>
                <a:schemeClr val="accent1"/>
              </a:solidFill>
              <a:effectLst>
                <a:outerShdw blurRad="38100" dist="25400" dir="5400000" algn="ctr" rotWithShape="0">
                  <a:srgbClr val="6E747A">
                    <a:alpha val="43000"/>
                  </a:srgbClr>
                </a:outerShdw>
              </a:effectLst>
            </a:endParaRPr>
          </a:p>
        </p:txBody>
      </p:sp>
      <p:sp>
        <p:nvSpPr>
          <p:cNvPr id="2" name="Retângulo 1"/>
          <p:cNvSpPr/>
          <p:nvPr/>
        </p:nvSpPr>
        <p:spPr>
          <a:xfrm>
            <a:off x="606636" y="2852936"/>
            <a:ext cx="3893356" cy="3359061"/>
          </a:xfrm>
          <a:prstGeom prst="rect">
            <a:avLst/>
          </a:prstGeom>
        </p:spPr>
        <p:txBody>
          <a:bodyPr wrap="square">
            <a:spAutoFit/>
          </a:bodyPr>
          <a:lstStyle/>
          <a:p>
            <a:pPr algn="just" fontAlgn="base">
              <a:lnSpc>
                <a:spcPct val="150000"/>
              </a:lnSpc>
            </a:pP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Você pode até cortar um </a:t>
            </a:r>
            <a:r>
              <a:rPr lang="pt-B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pouco em </a:t>
            </a: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cima e embaixo, ou fazer um enquadramento diferente (inclinando a foto, ou fotografando de cima pra </a:t>
            </a:r>
            <a:r>
              <a:rPr lang="pt-B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baixo ou </a:t>
            </a: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baixo pra cima).</a:t>
            </a:r>
          </a:p>
        </p:txBody>
      </p:sp>
      <p:pic>
        <p:nvPicPr>
          <p:cNvPr id="2050" name="Picture 2" descr="D:\RCC Brasil Arquivos\2014\MCS\ENF ENACOM\Missões ENACOM\IMG_655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3875" r="9260"/>
          <a:stretch/>
        </p:blipFill>
        <p:spPr bwMode="auto">
          <a:xfrm>
            <a:off x="5162756" y="3154416"/>
            <a:ext cx="3486985" cy="30243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25768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196975"/>
            <a:ext cx="9144000" cy="3313113"/>
          </a:xfrm>
          <a:prstGeom prst="rect">
            <a:avLst/>
          </a:prstGeom>
        </p:spPr>
        <p:txBody>
          <a:bodyPr>
            <a:normAutofit/>
          </a:bodyPr>
          <a:lstStyle/>
          <a:p>
            <a:pPr marL="0" indent="0" algn="just" fontAlgn="base">
              <a:lnSpc>
                <a:spcPct val="150000"/>
              </a:lnSpc>
              <a:buNone/>
            </a:pPr>
            <a:r>
              <a:rPr lang="pt-BR" sz="2400" dirty="0" smtClean="0">
                <a:solidFill>
                  <a:schemeClr val="bg1"/>
                </a:solidFill>
                <a:effectLst>
                  <a:outerShdw blurRad="38100" dist="38100" dir="2700000" algn="tl">
                    <a:srgbClr val="000000">
                      <a:alpha val="43137"/>
                    </a:srgbClr>
                  </a:outerShdw>
                </a:effectLst>
              </a:rPr>
              <a:t>Procure ficar na altura correta quando for fotografar uma pessoa. Caso o desnivelamento não seja proposital deixe a lente perpendicular ao olhos da pessoa fotografada. Se for tirar fotos de uma criança, fique de joelhos. Se for tirar fotos de um cachorro muito baixo, deite. Ou seja, faça tudo para ficar no nível no olhar do retratado.</a:t>
            </a:r>
          </a:p>
          <a:p>
            <a:pPr marL="0" indent="0" algn="just" fontAlgn="base">
              <a:lnSpc>
                <a:spcPct val="150000"/>
              </a:lnSpc>
              <a:buNone/>
            </a:pPr>
            <a:endParaRPr lang="pt-BR" sz="2400" dirty="0" smtClean="0">
              <a:effectLst>
                <a:outerShdw blurRad="38100" dist="38100" dir="2700000" algn="tl">
                  <a:srgbClr val="000000">
                    <a:alpha val="43137"/>
                  </a:srgbClr>
                </a:outerShdw>
              </a:effectLst>
            </a:endParaRPr>
          </a:p>
        </p:txBody>
      </p:sp>
      <p:sp>
        <p:nvSpPr>
          <p:cNvPr id="5" name="Título 1"/>
          <p:cNvSpPr>
            <a:spLocks noGrp="1"/>
          </p:cNvSpPr>
          <p:nvPr>
            <p:ph type="ctrTitle" idx="4294967295"/>
          </p:nvPr>
        </p:nvSpPr>
        <p:spPr>
          <a:xfrm>
            <a:off x="0" y="614363"/>
            <a:ext cx="8639175" cy="576262"/>
          </a:xfrm>
          <a:prstGeom prst="rect">
            <a:avLst/>
          </a:prstGeom>
        </p:spPr>
        <p:txBody>
          <a:bodyPr anchor="t">
            <a:noAutofit/>
          </a:bodyPr>
          <a:lstStyle/>
          <a:p>
            <a:pPr algn="ctr" fontAlgn="base"/>
            <a:r>
              <a:rPr lang="pt-BR" dirty="0" smtClean="0">
                <a:ln w="0"/>
                <a:solidFill>
                  <a:schemeClr val="accent1"/>
                </a:solidFill>
                <a:effectLst>
                  <a:outerShdw blurRad="38100" dist="25400" dir="5400000" algn="ctr" rotWithShape="0">
                    <a:srgbClr val="6E747A">
                      <a:alpha val="43000"/>
                    </a:srgbClr>
                  </a:outerShdw>
                </a:effectLst>
              </a:rPr>
              <a:t>POSTURA</a:t>
            </a:r>
            <a:endParaRPr lang="pt-BR" dirty="0">
              <a:ln w="0"/>
              <a:solidFill>
                <a:schemeClr val="accent1"/>
              </a:solidFill>
              <a:effectLst>
                <a:outerShdw blurRad="38100" dist="25400" dir="5400000" algn="ctr" rotWithShape="0">
                  <a:srgbClr val="6E747A">
                    <a:alpha val="43000"/>
                  </a:srgbClr>
                </a:outerShdw>
              </a:effectLst>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293096"/>
            <a:ext cx="2730185" cy="2073713"/>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4293096"/>
            <a:ext cx="2743682" cy="2073713"/>
          </a:xfrm>
          <a:prstGeom prst="rect">
            <a:avLst/>
          </a:prstGeom>
        </p:spPr>
      </p:pic>
    </p:spTree>
    <p:extLst>
      <p:ext uri="{BB962C8B-B14F-4D97-AF65-F5344CB8AC3E}">
        <p14:creationId xmlns:p14="http://schemas.microsoft.com/office/powerpoint/2010/main" val="163504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1" y="1316038"/>
            <a:ext cx="9144001" cy="2257425"/>
          </a:xfrm>
          <a:prstGeom prst="rect">
            <a:avLst/>
          </a:prstGeom>
        </p:spPr>
        <p:txBody>
          <a:bodyPr>
            <a:normAutofit lnSpcReduction="10000"/>
          </a:bodyPr>
          <a:lstStyle/>
          <a:p>
            <a:pPr marL="0" indent="0" algn="just">
              <a:lnSpc>
                <a:spcPct val="150000"/>
              </a:lnSpc>
              <a:buNone/>
            </a:pPr>
            <a:r>
              <a:rPr lang="pt-BR" sz="2400" dirty="0" smtClean="0">
                <a:solidFill>
                  <a:schemeClr val="bg1"/>
                </a:solidFill>
                <a:effectLst>
                  <a:outerShdw blurRad="38100" dist="38100" dir="2700000" algn="tl">
                    <a:srgbClr val="000000">
                      <a:alpha val="43137"/>
                    </a:srgbClr>
                  </a:outerShdw>
                </a:effectLst>
              </a:rPr>
              <a:t>Segure bem sua câmera, firmar os cotovelos ao lado do corpo  dará  uma certa estabilidade, pressione gentilmente o botão obturador. Movimentos mais bruscos podem deixar suas fotos disformes ou até mesmo embaçadas.</a:t>
            </a:r>
          </a:p>
        </p:txBody>
      </p:sp>
      <p:sp>
        <p:nvSpPr>
          <p:cNvPr id="7" name="Título 1"/>
          <p:cNvSpPr txBox="1">
            <a:spLocks/>
          </p:cNvSpPr>
          <p:nvPr/>
        </p:nvSpPr>
        <p:spPr>
          <a:xfrm>
            <a:off x="251619" y="614394"/>
            <a:ext cx="8640762" cy="576262"/>
          </a:xfrm>
          <a:prstGeom prst="rect">
            <a:avLst/>
          </a:prstGeom>
        </p:spPr>
        <p:txBody>
          <a:bodyPr vert="horz" lIns="0" rIns="0" bIns="0" anchor="t">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base"/>
            <a:r>
              <a:rPr lang="pt-BR" sz="4400" dirty="0" smtClean="0">
                <a:ln w="0"/>
                <a:solidFill>
                  <a:schemeClr val="accent1"/>
                </a:solidFill>
                <a:effectLst>
                  <a:outerShdw blurRad="38100" dist="25400" dir="5400000" algn="ctr" rotWithShape="0">
                    <a:srgbClr val="6E747A">
                      <a:alpha val="43000"/>
                    </a:srgbClr>
                  </a:outerShdw>
                </a:effectLst>
              </a:rPr>
              <a:t>POSTURA</a:t>
            </a:r>
            <a:endParaRPr lang="pt-BR" sz="4400" dirty="0">
              <a:ln w="0"/>
              <a:solidFill>
                <a:schemeClr val="accent1"/>
              </a:solidFill>
              <a:effectLst>
                <a:outerShdw blurRad="38100" dist="25400" dir="5400000" algn="ctr" rotWithShape="0">
                  <a:srgbClr val="6E747A">
                    <a:alpha val="43000"/>
                  </a:srgbClr>
                </a:outerShdw>
              </a:effectLst>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715" y="3646045"/>
            <a:ext cx="6990570" cy="2330190"/>
          </a:xfrm>
          <a:prstGeom prst="rect">
            <a:avLst/>
          </a:prstGeom>
        </p:spPr>
      </p:pic>
    </p:spTree>
    <p:extLst>
      <p:ext uri="{BB962C8B-B14F-4D97-AF65-F5344CB8AC3E}">
        <p14:creationId xmlns:p14="http://schemas.microsoft.com/office/powerpoint/2010/main" val="149509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1619" y="614394"/>
            <a:ext cx="8640762" cy="576262"/>
          </a:xfrm>
          <a:prstGeom prst="rect">
            <a:avLst/>
          </a:prstGeom>
        </p:spPr>
        <p:txBody>
          <a:bodyPr vert="horz" lIns="0" rIns="0" bIns="0" anchor="t">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base"/>
            <a:r>
              <a:rPr lang="pt-BR"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POSTURA</a:t>
            </a:r>
            <a:endParaRPr lang="pt-B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83928"/>
            <a:ext cx="6349234" cy="6174630"/>
          </a:xfrm>
          <a:prstGeom prst="rect">
            <a:avLst/>
          </a:prstGeom>
        </p:spPr>
      </p:pic>
    </p:spTree>
    <p:extLst>
      <p:ext uri="{BB962C8B-B14F-4D97-AF65-F5344CB8AC3E}">
        <p14:creationId xmlns:p14="http://schemas.microsoft.com/office/powerpoint/2010/main" val="143930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187624" y="1340768"/>
            <a:ext cx="6813376" cy="1080120"/>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pt-BR" dirty="0" smtClean="0">
                <a:solidFill>
                  <a:schemeClr val="bg1"/>
                </a:solidFill>
                <a:effectLst>
                  <a:outerShdw blurRad="38100" dist="38100" dir="2700000" algn="tl">
                    <a:srgbClr val="000000">
                      <a:alpha val="43137"/>
                    </a:srgbClr>
                  </a:outerShdw>
                </a:effectLst>
              </a:rPr>
              <a:t>Ao registrar um evento, evite ficar andando de um lado pro outro. Seja discreto, mas esteja sempre bem posicionado para conseguir um bom enquadramento.</a:t>
            </a:r>
          </a:p>
        </p:txBody>
      </p:sp>
      <p:sp>
        <p:nvSpPr>
          <p:cNvPr id="7" name="CaixaDeTexto 6"/>
          <p:cNvSpPr txBox="1"/>
          <p:nvPr/>
        </p:nvSpPr>
        <p:spPr>
          <a:xfrm>
            <a:off x="0" y="507886"/>
            <a:ext cx="9144000" cy="769441"/>
          </a:xfrm>
          <a:prstGeom prst="rect">
            <a:avLst/>
          </a:prstGeom>
          <a:noFill/>
        </p:spPr>
        <p:txBody>
          <a:bodyPr wrap="square" rtlCol="0">
            <a:spAutoFit/>
          </a:bodyPr>
          <a:lstStyle/>
          <a:p>
            <a:pPr algn="ctr"/>
            <a:r>
              <a:rPr lang="pt-BR" sz="4400" dirty="0" smtClean="0">
                <a:ln w="0"/>
                <a:solidFill>
                  <a:schemeClr val="accent1"/>
                </a:solidFill>
                <a:effectLst>
                  <a:outerShdw blurRad="38100" dist="25400" dir="5400000" algn="ctr" rotWithShape="0">
                    <a:srgbClr val="6E747A">
                      <a:alpha val="43000"/>
                    </a:srgbClr>
                  </a:outerShdw>
                </a:effectLst>
                <a:latin typeface="+mj-lt"/>
              </a:rPr>
              <a:t>POSTURA E DISCRIÇÃO</a:t>
            </a:r>
            <a:endParaRPr lang="pt-BR" sz="4400" dirty="0">
              <a:ln w="0"/>
              <a:solidFill>
                <a:schemeClr val="accent1"/>
              </a:solidFill>
              <a:effectLst>
                <a:outerShdw blurRad="38100" dist="25400" dir="5400000" algn="ctr" rotWithShape="0">
                  <a:srgbClr val="6E747A">
                    <a:alpha val="43000"/>
                  </a:srgbClr>
                </a:outerShdw>
              </a:effectLst>
              <a:latin typeface="+mj-lt"/>
            </a:endParaRPr>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0240" y="2636912"/>
            <a:ext cx="5868144" cy="3912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839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179512" y="1556792"/>
            <a:ext cx="4752975" cy="4581525"/>
          </a:xfrm>
          <a:prstGeom prst="rect">
            <a:avLst/>
          </a:prstGeom>
        </p:spPr>
        <p:txBody>
          <a:bodyPr anchor="ctr">
            <a:noAutofit/>
          </a:bodyPr>
          <a:lstStyle/>
          <a:p>
            <a:pPr marL="0" indent="0" algn="just">
              <a:spcBef>
                <a:spcPts val="0"/>
              </a:spcBef>
              <a:buNone/>
            </a:pPr>
            <a:r>
              <a:rPr lang="pt-BR" sz="2200" b="1" dirty="0">
                <a:solidFill>
                  <a:schemeClr val="bg1"/>
                </a:solidFill>
                <a:effectLst>
                  <a:outerShdw blurRad="38100" dist="38100" dir="2700000" algn="tl">
                    <a:srgbClr val="000000">
                      <a:alpha val="43137"/>
                    </a:srgbClr>
                  </a:outerShdw>
                </a:effectLst>
              </a:rPr>
              <a:t>Não há luz mais bela que a do sol: sempre que puder, aproveite-a. Posicione-se de maneira que a fonte de luz fique atrás de você: aquilo que está sendo fotografado ficará bem iluminado (e com aspecto mais natural). Muitas vezes, um simples passo para o lado pode fazer toda a diferença. </a:t>
            </a:r>
            <a:endParaRPr lang="pt-BR" sz="2200" b="1" dirty="0" smtClean="0">
              <a:solidFill>
                <a:schemeClr val="bg1"/>
              </a:solidFill>
              <a:effectLst>
                <a:outerShdw blurRad="38100" dist="38100" dir="2700000" algn="tl">
                  <a:srgbClr val="000000">
                    <a:alpha val="43137"/>
                  </a:srgbClr>
                </a:outerShdw>
              </a:effectLst>
            </a:endParaRPr>
          </a:p>
          <a:p>
            <a:pPr marL="0" indent="0" algn="just">
              <a:spcBef>
                <a:spcPts val="0"/>
              </a:spcBef>
              <a:buNone/>
            </a:pPr>
            <a:endParaRPr lang="pt-BR" sz="2200" dirty="0" smtClean="0">
              <a:effectLst>
                <a:outerShdw blurRad="38100" dist="38100" dir="2700000" algn="tl">
                  <a:srgbClr val="000000">
                    <a:alpha val="43137"/>
                  </a:srgbClr>
                </a:outerShdw>
              </a:effectLst>
            </a:endParaRPr>
          </a:p>
        </p:txBody>
      </p:sp>
      <p:sp>
        <p:nvSpPr>
          <p:cNvPr id="5" name="Título 1"/>
          <p:cNvSpPr>
            <a:spLocks noGrp="1"/>
          </p:cNvSpPr>
          <p:nvPr>
            <p:ph type="ctrTitle" idx="4294967295"/>
          </p:nvPr>
        </p:nvSpPr>
        <p:spPr>
          <a:xfrm>
            <a:off x="0" y="388938"/>
            <a:ext cx="9144000" cy="504825"/>
          </a:xfrm>
          <a:prstGeom prst="rect">
            <a:avLst/>
          </a:prstGeom>
        </p:spPr>
        <p:txBody>
          <a:bodyPr anchor="t">
            <a:noAutofit/>
          </a:bodyPr>
          <a:lstStyle/>
          <a:p>
            <a:pPr algn="ctr"/>
            <a:r>
              <a:rPr lang="pt-BR" dirty="0">
                <a:ln w="0"/>
                <a:solidFill>
                  <a:schemeClr val="accent1"/>
                </a:solidFill>
                <a:effectLst>
                  <a:outerShdw blurRad="38100" dist="25400" dir="5400000" algn="ctr" rotWithShape="0">
                    <a:srgbClr val="6E747A">
                      <a:alpha val="43000"/>
                    </a:srgbClr>
                  </a:outerShdw>
                </a:effectLst>
              </a:rPr>
              <a:t>APROVEITE A LUZ NATURAL </a:t>
            </a: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223963"/>
            <a:ext cx="3611893" cy="2708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641" y="3934321"/>
            <a:ext cx="3649316" cy="2736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25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160463"/>
            <a:ext cx="9144000" cy="5000625"/>
          </a:xfrm>
          <a:prstGeom prst="rect">
            <a:avLst/>
          </a:prstGeom>
        </p:spPr>
        <p:txBody>
          <a:bodyPr>
            <a:noAutofit/>
          </a:bodyPr>
          <a:lstStyle/>
          <a:p>
            <a:pPr algn="ctr">
              <a:lnSpc>
                <a:spcPct val="150000"/>
              </a:lnSpc>
            </a:pPr>
            <a:r>
              <a:rPr lang="pt-BR" sz="2600" b="1" dirty="0">
                <a:solidFill>
                  <a:schemeClr val="bg1"/>
                </a:solidFill>
                <a:effectLst>
                  <a:outerShdw blurRad="38100" dist="38100" dir="2700000" algn="tl">
                    <a:srgbClr val="000000">
                      <a:alpha val="43137"/>
                    </a:srgbClr>
                  </a:outerShdw>
                </a:effectLst>
              </a:rPr>
              <a:t>Não há melhor dica do que esta: </a:t>
            </a:r>
            <a:r>
              <a:rPr lang="pt-BR" sz="2600" b="1" dirty="0" smtClean="0">
                <a:solidFill>
                  <a:schemeClr val="bg1"/>
                </a:solidFill>
                <a:effectLst>
                  <a:outerShdw blurRad="38100" dist="38100" dir="2700000" algn="tl">
                    <a:srgbClr val="000000">
                      <a:alpha val="43137"/>
                    </a:srgbClr>
                  </a:outerShdw>
                </a:effectLst>
              </a:rPr>
              <a:t>experimente.</a:t>
            </a:r>
          </a:p>
          <a:p>
            <a:pPr marL="0" indent="0" algn="ctr">
              <a:lnSpc>
                <a:spcPct val="150000"/>
              </a:lnSpc>
              <a:buNone/>
            </a:pPr>
            <a:endParaRPr lang="pt-BR" sz="2600" b="1" dirty="0" smtClean="0">
              <a:solidFill>
                <a:schemeClr val="bg1"/>
              </a:solidFill>
              <a:effectLst>
                <a:outerShdw blurRad="38100" dist="38100" dir="2700000" algn="tl">
                  <a:srgbClr val="000000">
                    <a:alpha val="43137"/>
                  </a:srgbClr>
                </a:outerShdw>
              </a:effectLst>
            </a:endParaRPr>
          </a:p>
          <a:p>
            <a:pPr algn="ctr">
              <a:lnSpc>
                <a:spcPct val="150000"/>
              </a:lnSpc>
            </a:pPr>
            <a:r>
              <a:rPr lang="pt-BR" sz="2600" b="1" dirty="0" smtClean="0">
                <a:solidFill>
                  <a:schemeClr val="bg1"/>
                </a:solidFill>
                <a:effectLst>
                  <a:outerShdw blurRad="38100" dist="38100" dir="2700000" algn="tl">
                    <a:srgbClr val="000000">
                      <a:alpha val="43137"/>
                    </a:srgbClr>
                  </a:outerShdw>
                </a:effectLst>
              </a:rPr>
              <a:t>Prepare-se </a:t>
            </a:r>
            <a:r>
              <a:rPr lang="pt-BR" sz="2600" b="1" dirty="0">
                <a:solidFill>
                  <a:schemeClr val="bg1"/>
                </a:solidFill>
                <a:effectLst>
                  <a:outerShdw blurRad="38100" dist="38100" dir="2700000" algn="tl">
                    <a:srgbClr val="000000">
                      <a:alpha val="43137"/>
                    </a:srgbClr>
                  </a:outerShdw>
                </a:effectLst>
              </a:rPr>
              <a:t>antes de </a:t>
            </a:r>
            <a:r>
              <a:rPr lang="pt-BR" sz="2600" b="1" dirty="0" smtClean="0">
                <a:solidFill>
                  <a:schemeClr val="bg1"/>
                </a:solidFill>
                <a:effectLst>
                  <a:outerShdw blurRad="38100" dist="38100" dir="2700000" algn="tl">
                    <a:srgbClr val="000000">
                      <a:alpha val="43137"/>
                    </a:srgbClr>
                  </a:outerShdw>
                </a:effectLst>
              </a:rPr>
              <a:t>fotografar.</a:t>
            </a:r>
          </a:p>
          <a:p>
            <a:pPr marL="0" indent="0" algn="ctr">
              <a:lnSpc>
                <a:spcPct val="150000"/>
              </a:lnSpc>
              <a:buNone/>
            </a:pPr>
            <a:endParaRPr lang="pt-BR" sz="2600" b="1" dirty="0">
              <a:solidFill>
                <a:schemeClr val="bg1"/>
              </a:solidFill>
              <a:effectLst>
                <a:outerShdw blurRad="38100" dist="38100" dir="2700000" algn="tl">
                  <a:srgbClr val="000000">
                    <a:alpha val="43137"/>
                  </a:srgbClr>
                </a:outerShdw>
              </a:effectLst>
            </a:endParaRPr>
          </a:p>
          <a:p>
            <a:pPr algn="ctr">
              <a:lnSpc>
                <a:spcPct val="150000"/>
              </a:lnSpc>
            </a:pPr>
            <a:r>
              <a:rPr lang="pt-BR" sz="2600" b="1" dirty="0" smtClean="0">
                <a:solidFill>
                  <a:schemeClr val="bg1"/>
                </a:solidFill>
                <a:effectLst>
                  <a:outerShdw blurRad="38100" dist="38100" dir="2700000" algn="tl">
                    <a:srgbClr val="000000">
                      <a:alpha val="43137"/>
                    </a:srgbClr>
                  </a:outerShdw>
                </a:effectLst>
              </a:rPr>
              <a:t>Seja </a:t>
            </a:r>
            <a:r>
              <a:rPr lang="pt-BR" sz="2600" b="1" dirty="0">
                <a:solidFill>
                  <a:schemeClr val="bg1"/>
                </a:solidFill>
                <a:effectLst>
                  <a:outerShdw blurRad="38100" dist="38100" dir="2700000" algn="tl">
                    <a:srgbClr val="000000">
                      <a:alpha val="43137"/>
                    </a:srgbClr>
                  </a:outerShdw>
                </a:effectLst>
              </a:rPr>
              <a:t>discreto, mas esteja sempre bem posicionado para conseguir um bom enquadramento</a:t>
            </a:r>
            <a:r>
              <a:rPr lang="pt-BR" sz="2600" b="1" dirty="0" smtClean="0">
                <a:solidFill>
                  <a:schemeClr val="bg1"/>
                </a:solidFill>
                <a:effectLst>
                  <a:outerShdw blurRad="38100" dist="38100" dir="2700000" algn="tl">
                    <a:srgbClr val="000000">
                      <a:alpha val="43137"/>
                    </a:srgbClr>
                  </a:outerShdw>
                </a:effectLst>
              </a:rPr>
              <a:t>.</a:t>
            </a:r>
          </a:p>
          <a:p>
            <a:pPr marL="0" indent="0" algn="ctr">
              <a:lnSpc>
                <a:spcPct val="150000"/>
              </a:lnSpc>
              <a:buNone/>
            </a:pPr>
            <a:endParaRPr lang="pt-BR" sz="2600" b="1" dirty="0" smtClean="0">
              <a:solidFill>
                <a:schemeClr val="bg1"/>
              </a:solidFill>
              <a:effectLst>
                <a:outerShdw blurRad="38100" dist="38100" dir="2700000" algn="tl">
                  <a:srgbClr val="000000">
                    <a:alpha val="43137"/>
                  </a:srgbClr>
                </a:outerShdw>
              </a:effectLst>
            </a:endParaRPr>
          </a:p>
          <a:p>
            <a:pPr algn="ctr">
              <a:lnSpc>
                <a:spcPct val="150000"/>
              </a:lnSpc>
            </a:pPr>
            <a:r>
              <a:rPr lang="pt-BR" sz="2600" b="1" dirty="0" smtClean="0">
                <a:solidFill>
                  <a:schemeClr val="bg1"/>
                </a:solidFill>
                <a:effectLst>
                  <a:outerShdw blurRad="38100" dist="38100" dir="2700000" algn="tl">
                    <a:srgbClr val="000000">
                      <a:alpha val="43137"/>
                    </a:srgbClr>
                  </a:outerShdw>
                </a:effectLst>
              </a:rPr>
              <a:t>Unção, técnica e experiência te levam a um resultado eficaz.</a:t>
            </a:r>
          </a:p>
          <a:p>
            <a:pPr marL="0" indent="0" algn="ctr">
              <a:lnSpc>
                <a:spcPct val="150000"/>
              </a:lnSpc>
              <a:buNone/>
            </a:pPr>
            <a:r>
              <a:rPr lang="pt-BR" sz="2600" b="1" dirty="0" smtClean="0">
                <a:solidFill>
                  <a:schemeClr val="bg1"/>
                </a:solidFill>
                <a:effectLst>
                  <a:outerShdw blurRad="38100" dist="38100" dir="2700000" algn="tl">
                    <a:srgbClr val="000000">
                      <a:alpha val="43137"/>
                    </a:srgbClr>
                  </a:outerShdw>
                </a:effectLst>
              </a:rPr>
              <a:t>                                                                              </a:t>
            </a:r>
            <a:endParaRPr lang="pt-BR" sz="2600" b="1" dirty="0">
              <a:solidFill>
                <a:schemeClr val="bg1"/>
              </a:solidFill>
              <a:effectLst>
                <a:outerShdw blurRad="38100" dist="38100" dir="2700000" algn="tl">
                  <a:srgbClr val="000000">
                    <a:alpha val="43137"/>
                  </a:srgbClr>
                </a:outerShdw>
              </a:effectLst>
            </a:endParaRPr>
          </a:p>
        </p:txBody>
      </p:sp>
      <p:sp>
        <p:nvSpPr>
          <p:cNvPr id="8" name="Título 1"/>
          <p:cNvSpPr txBox="1">
            <a:spLocks/>
          </p:cNvSpPr>
          <p:nvPr/>
        </p:nvSpPr>
        <p:spPr>
          <a:xfrm>
            <a:off x="0" y="388938"/>
            <a:ext cx="9144000" cy="50482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dirty="0" smtClean="0">
                <a:ln w="0"/>
                <a:solidFill>
                  <a:schemeClr val="accent1"/>
                </a:solidFill>
                <a:effectLst>
                  <a:outerShdw blurRad="38100" dist="25400" dir="5400000" algn="ctr" rotWithShape="0">
                    <a:srgbClr val="6E747A">
                      <a:alpha val="43000"/>
                    </a:srgbClr>
                  </a:outerShdw>
                </a:effectLst>
              </a:rPr>
              <a:t>MELHORES DICAS</a:t>
            </a:r>
            <a:endParaRPr lang="pt-B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8781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130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827584" y="4509120"/>
            <a:ext cx="7649891" cy="1843410"/>
          </a:xfrm>
          <a:prstGeom prst="rect">
            <a:avLst/>
          </a:prstGeom>
        </p:spPr>
        <p:txBody>
          <a:bodyPr>
            <a:normAutofit/>
          </a:bodyPr>
          <a:lstStyle/>
          <a:p>
            <a:pPr marL="0" indent="0" algn="ctr" fontAlgn="base">
              <a:buNone/>
            </a:pPr>
            <a:r>
              <a:rPr lang="pt-BR" sz="2400" b="1" dirty="0" smtClean="0">
                <a:solidFill>
                  <a:schemeClr val="bg1"/>
                </a:solidFill>
                <a:effectLst>
                  <a:outerShdw blurRad="38100" dist="38100" dir="2700000" algn="tl">
                    <a:srgbClr val="000000">
                      <a:alpha val="43137"/>
                    </a:srgbClr>
                  </a:outerShdw>
                </a:effectLst>
              </a:rPr>
              <a:t>Tirar fotos pode ser algo apaixonante. </a:t>
            </a:r>
          </a:p>
          <a:p>
            <a:pPr marL="0" indent="0" algn="ctr" fontAlgn="base">
              <a:buNone/>
            </a:pPr>
            <a:r>
              <a:rPr lang="pt-BR" sz="2400" b="1" dirty="0" smtClean="0">
                <a:solidFill>
                  <a:schemeClr val="bg1"/>
                </a:solidFill>
                <a:effectLst>
                  <a:outerShdw blurRad="38100" dist="38100" dir="2700000" algn="tl">
                    <a:srgbClr val="000000">
                      <a:alpha val="43137"/>
                    </a:srgbClr>
                  </a:outerShdw>
                </a:effectLst>
              </a:rPr>
              <a:t>Mas existem alguns cuidados e técnicas simples que podem deixar nossas fotografias ainda mais bonitas.</a:t>
            </a:r>
            <a:endParaRPr lang="pt-BR" sz="2400" b="1" dirty="0">
              <a:solidFill>
                <a:schemeClr val="bg1"/>
              </a:solidFill>
              <a:effectLst>
                <a:outerShdw blurRad="38100" dist="38100" dir="2700000" algn="tl">
                  <a:srgbClr val="000000">
                    <a:alpha val="43137"/>
                  </a:srgbClr>
                </a:outerShdw>
              </a:effectLst>
            </a:endParaRPr>
          </a:p>
          <a:p>
            <a:pPr marL="0" indent="0" algn="just" fontAlgn="base">
              <a:buNone/>
            </a:pPr>
            <a:endParaRPr lang="pt-BR" sz="2400" dirty="0" smtClean="0">
              <a:effectLst>
                <a:outerShdw blurRad="38100" dist="38100" dir="2700000" algn="tl">
                  <a:srgbClr val="000000">
                    <a:alpha val="43137"/>
                  </a:srgbClr>
                </a:outerShdw>
              </a:effectLst>
            </a:endParaRPr>
          </a:p>
        </p:txBody>
      </p:sp>
      <p:pic>
        <p:nvPicPr>
          <p:cNvPr id="4" name="Imagem 3" descr="32577990_1.jpg"/>
          <p:cNvPicPr>
            <a:picLocks noChangeAspect="1"/>
          </p:cNvPicPr>
          <p:nvPr/>
        </p:nvPicPr>
        <p:blipFill>
          <a:blip r:embed="rId2" cstate="print"/>
          <a:stretch>
            <a:fillRect/>
          </a:stretch>
        </p:blipFill>
        <p:spPr>
          <a:xfrm>
            <a:off x="840196" y="447875"/>
            <a:ext cx="3293480" cy="24736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51" y="447875"/>
            <a:ext cx="3717224" cy="24736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41307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410322" y="308895"/>
            <a:ext cx="8305800" cy="720080"/>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b="0" kern="1200">
                <a:ln>
                  <a:noFill/>
                </a:ln>
                <a:solidFill>
                  <a:schemeClr val="tx1"/>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base">
              <a:buFont typeface="Wingdings 2"/>
              <a:buNone/>
            </a:pPr>
            <a:r>
              <a:rPr lang="pt-BR" sz="4400" dirty="0" smtClean="0">
                <a:ln w="0"/>
                <a:solidFill>
                  <a:schemeClr val="accent1"/>
                </a:solidFill>
                <a:effectLst>
                  <a:outerShdw blurRad="38100" dist="25400" dir="5400000" algn="ctr" rotWithShape="0">
                    <a:srgbClr val="6E747A">
                      <a:alpha val="43000"/>
                    </a:srgbClr>
                  </a:outerShdw>
                </a:effectLst>
                <a:latin typeface="+mj-lt"/>
              </a:rPr>
              <a:t>FOTOGRAFIA X UNÇÃO</a:t>
            </a:r>
          </a:p>
        </p:txBody>
      </p:sp>
      <p:sp>
        <p:nvSpPr>
          <p:cNvPr id="10" name="Retângulo 9"/>
          <p:cNvSpPr/>
          <p:nvPr/>
        </p:nvSpPr>
        <p:spPr>
          <a:xfrm>
            <a:off x="4169460" y="1878481"/>
            <a:ext cx="4392488" cy="3046988"/>
          </a:xfrm>
          <a:prstGeom prst="rect">
            <a:avLst/>
          </a:prstGeom>
        </p:spPr>
        <p:txBody>
          <a:bodyPr wrap="square">
            <a:spAutoFit/>
          </a:bodyPr>
          <a:lstStyle/>
          <a:p>
            <a:pPr algn="ct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Unção + Técnica =</a:t>
            </a:r>
          </a:p>
          <a:p>
            <a:pPr algn="ctr"/>
            <a:r>
              <a:rPr lang="pt-BR" sz="2400" dirty="0">
                <a:solidFill>
                  <a:schemeClr val="bg1"/>
                </a:solidFill>
              </a:rPr>
              <a:t>Resultado tecnicamente bom</a:t>
            </a:r>
          </a:p>
          <a:p>
            <a:pPr algn="ctr"/>
            <a:r>
              <a:rPr lang="pt-BR" sz="2400" dirty="0">
                <a:solidFill>
                  <a:schemeClr val="bg1"/>
                </a:solidFill>
              </a:rPr>
              <a:t>mas pode não atingir as pessoas</a:t>
            </a:r>
          </a:p>
          <a:p>
            <a:pPr algn="ct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Unção + Experiência =</a:t>
            </a:r>
          </a:p>
          <a:p>
            <a:pPr algn="ctr"/>
            <a:r>
              <a:rPr lang="pt-BR" sz="2400" dirty="0">
                <a:solidFill>
                  <a:schemeClr val="bg1"/>
                </a:solidFill>
              </a:rPr>
              <a:t>Potencial mas não atinge</a:t>
            </a:r>
          </a:p>
          <a:p>
            <a:pPr algn="ctr"/>
            <a:r>
              <a:rPr lang="pt-BR" sz="2400" dirty="0">
                <a:solidFill>
                  <a:schemeClr val="bg1"/>
                </a:solidFill>
              </a:rPr>
              <a:t>a linguagem do público externo</a:t>
            </a:r>
          </a:p>
          <a:p>
            <a:pPr algn="ct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Experiência + Técnica =</a:t>
            </a:r>
          </a:p>
          <a:p>
            <a:pPr algn="ctr"/>
            <a:r>
              <a:rPr lang="pt-BR" sz="2400" dirty="0">
                <a:solidFill>
                  <a:schemeClr val="bg1"/>
                </a:solidFill>
              </a:rPr>
              <a:t>Ativismo (ação mecânica</a:t>
            </a:r>
            <a:r>
              <a:rPr lang="pt-BR" sz="2400" dirty="0" smtClean="0">
                <a:solidFill>
                  <a:schemeClr val="bg1"/>
                </a:solidFill>
              </a:rPr>
              <a:t>)</a:t>
            </a:r>
            <a:endParaRPr lang="pt-BR" sz="2400" dirty="0">
              <a:solidFill>
                <a:schemeClr val="bg1"/>
              </a:solidFill>
            </a:endParaRPr>
          </a:p>
        </p:txBody>
      </p:sp>
      <p:sp>
        <p:nvSpPr>
          <p:cNvPr id="11" name="Elipse 10"/>
          <p:cNvSpPr/>
          <p:nvPr/>
        </p:nvSpPr>
        <p:spPr>
          <a:xfrm>
            <a:off x="713076" y="1537062"/>
            <a:ext cx="2160240" cy="2160240"/>
          </a:xfrm>
          <a:prstGeom prst="ellipse">
            <a:avLst/>
          </a:prstGeom>
          <a:solidFill>
            <a:srgbClr val="FFFF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2009220" y="1537062"/>
            <a:ext cx="2160240" cy="2160240"/>
          </a:xfrm>
          <a:prstGeom prst="ellipse">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1289140" y="2785298"/>
            <a:ext cx="2160240" cy="2160240"/>
          </a:xfrm>
          <a:prstGeom prst="ellipse">
            <a:avLst/>
          </a:prstGeom>
          <a:solidFill>
            <a:srgbClr val="0070C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914879" y="2247850"/>
            <a:ext cx="878317" cy="369332"/>
          </a:xfrm>
          <a:prstGeom prst="rect">
            <a:avLst/>
          </a:prstGeom>
        </p:spPr>
        <p:txBody>
          <a:bodyPr wrap="none">
            <a:spAutoFit/>
          </a:bodyPr>
          <a:lstStyle/>
          <a:p>
            <a:pPr algn="ctr"/>
            <a:r>
              <a:rPr lang="pt-BR" b="1" dirty="0"/>
              <a:t>Técnica</a:t>
            </a:r>
          </a:p>
        </p:txBody>
      </p:sp>
      <p:sp>
        <p:nvSpPr>
          <p:cNvPr id="15" name="Retângulo 14"/>
          <p:cNvSpPr/>
          <p:nvPr/>
        </p:nvSpPr>
        <p:spPr>
          <a:xfrm>
            <a:off x="2807217" y="2247850"/>
            <a:ext cx="1284326" cy="369332"/>
          </a:xfrm>
          <a:prstGeom prst="rect">
            <a:avLst/>
          </a:prstGeom>
        </p:spPr>
        <p:txBody>
          <a:bodyPr wrap="none">
            <a:spAutoFit/>
          </a:bodyPr>
          <a:lstStyle/>
          <a:p>
            <a:pPr algn="ctr"/>
            <a:r>
              <a:rPr lang="pt-BR" b="1" dirty="0"/>
              <a:t>Experiência</a:t>
            </a:r>
          </a:p>
        </p:txBody>
      </p:sp>
      <p:sp>
        <p:nvSpPr>
          <p:cNvPr id="16" name="Retângulo 15"/>
          <p:cNvSpPr/>
          <p:nvPr/>
        </p:nvSpPr>
        <p:spPr>
          <a:xfrm>
            <a:off x="1973831" y="3865418"/>
            <a:ext cx="790858" cy="369332"/>
          </a:xfrm>
          <a:prstGeom prst="rect">
            <a:avLst/>
          </a:prstGeom>
        </p:spPr>
        <p:txBody>
          <a:bodyPr wrap="none">
            <a:spAutoFit/>
          </a:bodyPr>
          <a:lstStyle/>
          <a:p>
            <a:pPr algn="ctr"/>
            <a:r>
              <a:rPr lang="pt-BR" b="1" dirty="0"/>
              <a:t>Unção</a:t>
            </a:r>
          </a:p>
        </p:txBody>
      </p:sp>
      <p:sp>
        <p:nvSpPr>
          <p:cNvPr id="17" name="Retângulo 16"/>
          <p:cNvSpPr/>
          <p:nvPr/>
        </p:nvSpPr>
        <p:spPr>
          <a:xfrm>
            <a:off x="914879" y="5265235"/>
            <a:ext cx="6991887" cy="792088"/>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067279" y="5417635"/>
            <a:ext cx="6991887" cy="792088"/>
          </a:xfrm>
          <a:prstGeom prst="rect">
            <a:avLst/>
          </a:prstGeom>
          <a:solidFill>
            <a:srgbClr val="FFFF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1219679" y="5570035"/>
            <a:ext cx="6991887" cy="792088"/>
          </a:xfrm>
          <a:prstGeom prst="rect">
            <a:avLst/>
          </a:prstGeom>
          <a:solidFill>
            <a:srgbClr val="0070C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277222" y="5588003"/>
            <a:ext cx="4572000" cy="646331"/>
          </a:xfrm>
          <a:prstGeom prst="rect">
            <a:avLst/>
          </a:prstGeom>
        </p:spPr>
        <p:txBody>
          <a:bodyPr>
            <a:spAutoFit/>
          </a:bodyPr>
          <a:lstStyle/>
          <a:p>
            <a:pPr algn="ctr"/>
            <a:r>
              <a:rPr lang="pt-BR" b="1" dirty="0"/>
              <a:t>Unção + Técnica + Experiência =</a:t>
            </a:r>
          </a:p>
          <a:p>
            <a:pPr algn="ctr"/>
            <a:r>
              <a:rPr lang="pt-BR" dirty="0">
                <a:solidFill>
                  <a:schemeClr val="bg1"/>
                </a:solidFill>
              </a:rPr>
              <a:t>Resultado eficaz</a:t>
            </a:r>
          </a:p>
        </p:txBody>
      </p:sp>
    </p:spTree>
    <p:extLst>
      <p:ext uri="{BB962C8B-B14F-4D97-AF65-F5344CB8AC3E}">
        <p14:creationId xmlns:p14="http://schemas.microsoft.com/office/powerpoint/2010/main" val="411355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521617" y="231474"/>
            <a:ext cx="8202121" cy="705244"/>
          </a:xfrm>
          <a:prstGeom prst="rect">
            <a:avLst/>
          </a:prstGeom>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b="0" kern="1200">
                <a:ln>
                  <a:noFill/>
                </a:ln>
                <a:solidFill>
                  <a:schemeClr val="tx1"/>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base">
              <a:buFont typeface="Wingdings 2"/>
              <a:buNone/>
            </a:pPr>
            <a:r>
              <a:rPr lang="pt-BR" sz="4400" dirty="0" smtClean="0">
                <a:ln w="0"/>
                <a:solidFill>
                  <a:schemeClr val="accent1"/>
                </a:solidFill>
                <a:effectLst>
                  <a:outerShdw blurRad="38100" dist="25400" dir="5400000" algn="ctr" rotWithShape="0">
                    <a:srgbClr val="6E747A">
                      <a:alpha val="43000"/>
                    </a:srgbClr>
                  </a:outerShdw>
                </a:effectLst>
                <a:latin typeface="+mj-lt"/>
              </a:rPr>
              <a:t>COMUNICAR O AMOR</a:t>
            </a:r>
          </a:p>
        </p:txBody>
      </p:sp>
      <p:sp>
        <p:nvSpPr>
          <p:cNvPr id="10" name="Subtítulo 2"/>
          <p:cNvSpPr txBox="1">
            <a:spLocks/>
          </p:cNvSpPr>
          <p:nvPr/>
        </p:nvSpPr>
        <p:spPr>
          <a:xfrm>
            <a:off x="840022" y="1340768"/>
            <a:ext cx="7574427" cy="263462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base">
              <a:buFont typeface="Wingdings 2"/>
              <a:buNone/>
            </a:pPr>
            <a:r>
              <a:rPr lang="pt-BR" sz="2400" dirty="0">
                <a:solidFill>
                  <a:schemeClr val="bg1"/>
                </a:solidFill>
                <a:effectLst>
                  <a:outerShdw blurRad="38100" dist="38100" dir="2700000" algn="tl">
                    <a:srgbClr val="000000">
                      <a:alpha val="43137"/>
                    </a:srgbClr>
                  </a:outerShdw>
                </a:effectLst>
              </a:rPr>
              <a:t>A</a:t>
            </a:r>
            <a:r>
              <a:rPr lang="pt-BR" sz="2400" dirty="0" smtClean="0">
                <a:solidFill>
                  <a:schemeClr val="bg1"/>
                </a:solidFill>
                <a:effectLst>
                  <a:outerShdw blurRad="38100" dist="38100" dir="2700000" algn="tl">
                    <a:srgbClr val="000000">
                      <a:alpha val="43137"/>
                    </a:srgbClr>
                  </a:outerShdw>
                </a:effectLst>
              </a:rPr>
              <a:t> fotografia tem que comunicar o amor, levar o </a:t>
            </a:r>
            <a:r>
              <a:rPr lang="pt-BR" sz="2400" dirty="0" err="1" smtClean="0">
                <a:solidFill>
                  <a:schemeClr val="bg1"/>
                </a:solidFill>
                <a:effectLst>
                  <a:outerShdw blurRad="38100" dist="38100" dir="2700000" algn="tl">
                    <a:srgbClr val="000000">
                      <a:alpha val="43137"/>
                    </a:srgbClr>
                  </a:outerShdw>
                </a:effectLst>
              </a:rPr>
              <a:t>querigma</a:t>
            </a:r>
            <a:r>
              <a:rPr lang="pt-BR" sz="2400" dirty="0" smtClean="0">
                <a:solidFill>
                  <a:schemeClr val="bg1"/>
                </a:solidFill>
                <a:effectLst>
                  <a:outerShdw blurRad="38100" dist="38100" dir="2700000" algn="tl">
                    <a:srgbClr val="000000">
                      <a:alpha val="43137"/>
                    </a:srgbClr>
                  </a:outerShdw>
                </a:effectLst>
              </a:rPr>
              <a:t> às pessoas. Quem olhar para a foto deve perceber sinais de Deus naquele registro. Deve evangelizar sem usar palavras.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72" y="3501008"/>
            <a:ext cx="3785683" cy="2519200"/>
          </a:xfrm>
          <a:prstGeom prst="rect">
            <a:avLst/>
          </a:prstGeom>
          <a:ln>
            <a:noFill/>
          </a:ln>
          <a:effectLst>
            <a:outerShdw blurRad="292100" dist="139700" dir="2700000" algn="tl" rotWithShape="0">
              <a:srgbClr val="333333">
                <a:alpha val="65000"/>
              </a:srgbClr>
            </a:outerShdw>
          </a:effectLst>
          <a:extLst/>
        </p:spPr>
      </p:pic>
      <p:pic>
        <p:nvPicPr>
          <p:cNvPr id="12" name="Picture 2" descr="H:\DCIM\100MSDCF\DSC00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677" y="3501008"/>
            <a:ext cx="3790992" cy="25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1195935" y="1268760"/>
            <a:ext cx="6813376" cy="108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pt-BR" b="1" dirty="0" smtClean="0">
                <a:solidFill>
                  <a:schemeClr val="bg1"/>
                </a:solidFill>
                <a:effectLst>
                  <a:outerShdw blurRad="38100" dist="38100" dir="2700000" algn="tl">
                    <a:srgbClr val="000000">
                      <a:alpha val="43137"/>
                    </a:srgbClr>
                  </a:outerShdw>
                </a:effectLst>
              </a:rPr>
              <a:t>Sempre peça a unção que vem do alto.</a:t>
            </a:r>
          </a:p>
          <a:p>
            <a:pPr marL="0" indent="0" algn="ctr">
              <a:buFont typeface="Wingdings 2"/>
              <a:buNone/>
            </a:pPr>
            <a:r>
              <a:rPr lang="pt-BR" b="1" dirty="0" smtClean="0">
                <a:solidFill>
                  <a:schemeClr val="bg1"/>
                </a:solidFill>
                <a:effectLst>
                  <a:outerShdw blurRad="38100" dist="38100" dir="2700000" algn="tl">
                    <a:srgbClr val="000000">
                      <a:alpha val="43137"/>
                    </a:srgbClr>
                  </a:outerShdw>
                </a:effectLst>
              </a:rPr>
              <a:t>Prepare-se antes de fotografar</a:t>
            </a:r>
          </a:p>
        </p:txBody>
      </p:sp>
      <p:sp>
        <p:nvSpPr>
          <p:cNvPr id="10" name="CaixaDeTexto 9"/>
          <p:cNvSpPr txBox="1"/>
          <p:nvPr/>
        </p:nvSpPr>
        <p:spPr>
          <a:xfrm>
            <a:off x="30623" y="326992"/>
            <a:ext cx="9144000" cy="769441"/>
          </a:xfrm>
          <a:prstGeom prst="rect">
            <a:avLst/>
          </a:prstGeom>
          <a:noFill/>
        </p:spPr>
        <p:txBody>
          <a:bodyPr wrap="square" rtlCol="0">
            <a:spAutoFit/>
          </a:bodyPr>
          <a:lstStyle/>
          <a:p>
            <a:pPr algn="ctr"/>
            <a:r>
              <a:rPr lang="pt-BR" sz="4400" dirty="0" smtClean="0">
                <a:ln w="0"/>
                <a:solidFill>
                  <a:schemeClr val="accent1"/>
                </a:solidFill>
                <a:effectLst>
                  <a:outerShdw blurRad="38100" dist="25400" dir="5400000" algn="ctr" rotWithShape="0">
                    <a:srgbClr val="6E747A">
                      <a:alpha val="43000"/>
                    </a:srgbClr>
                  </a:outerShdw>
                </a:effectLst>
                <a:latin typeface="+mj-lt"/>
              </a:rPr>
              <a:t>POR ONDE COMEÇAR?</a:t>
            </a:r>
            <a:endParaRPr lang="pt-BR" sz="4400" dirty="0">
              <a:ln w="0"/>
              <a:solidFill>
                <a:schemeClr val="accent1"/>
              </a:solidFill>
              <a:effectLst>
                <a:outerShdw blurRad="38100" dist="25400" dir="5400000" algn="ctr" rotWithShape="0">
                  <a:srgbClr val="6E747A">
                    <a:alpha val="43000"/>
                  </a:srgbClr>
                </a:outerShdw>
              </a:effectLst>
              <a:latin typeface="+mj-lt"/>
            </a:endParaRPr>
          </a:p>
        </p:txBody>
      </p:sp>
      <p:pic>
        <p:nvPicPr>
          <p:cNvPr id="12" name="Picture 2" descr="H:\DCIM\100MSDCF\DSC009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535" y="2546841"/>
            <a:ext cx="6768752" cy="3803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83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ítulo 2"/>
          <p:cNvSpPr txBox="1">
            <a:spLocks/>
          </p:cNvSpPr>
          <p:nvPr/>
        </p:nvSpPr>
        <p:spPr>
          <a:xfrm>
            <a:off x="561831" y="1099439"/>
            <a:ext cx="8020338" cy="10801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pt-BR" sz="2000" b="1" dirty="0" smtClean="0">
                <a:solidFill>
                  <a:schemeClr val="bg1"/>
                </a:solidFill>
                <a:effectLst>
                  <a:outerShdw blurRad="38100" dist="38100" dir="2700000" algn="tl">
                    <a:srgbClr val="000000">
                      <a:alpha val="43137"/>
                    </a:srgbClr>
                  </a:outerShdw>
                </a:effectLst>
              </a:rPr>
              <a:t>Conheça bem o seu equipamento. Extraia dele o máximo que puder.</a:t>
            </a:r>
          </a:p>
          <a:p>
            <a:pPr marL="0" indent="0" algn="ctr">
              <a:buFont typeface="Wingdings 2"/>
              <a:buNone/>
            </a:pPr>
            <a:r>
              <a:rPr lang="pt-BR" sz="2000" b="1" dirty="0" smtClean="0">
                <a:solidFill>
                  <a:schemeClr val="bg1"/>
                </a:solidFill>
                <a:effectLst>
                  <a:outerShdw blurRad="38100" dist="38100" dir="2700000" algn="tl">
                    <a:srgbClr val="000000">
                      <a:alpha val="43137"/>
                    </a:srgbClr>
                  </a:outerShdw>
                </a:effectLst>
              </a:rPr>
              <a:t>Leia sempre o manual da sua câmera para saber do que ela é capaz,</a:t>
            </a:r>
          </a:p>
          <a:p>
            <a:pPr marL="0" indent="0" algn="ctr">
              <a:buFont typeface="Wingdings 2"/>
              <a:buNone/>
            </a:pPr>
            <a:r>
              <a:rPr lang="pt-BR" sz="2000" b="1" dirty="0" smtClean="0">
                <a:solidFill>
                  <a:schemeClr val="bg1"/>
                </a:solidFill>
                <a:effectLst>
                  <a:outerShdw blurRad="38100" dist="38100" dir="2700000" algn="tl">
                    <a:srgbClr val="000000">
                      <a:alpha val="43137"/>
                    </a:srgbClr>
                  </a:outerShdw>
                </a:effectLst>
              </a:rPr>
              <a:t>e teste todas as configurações possíveis.</a:t>
            </a:r>
          </a:p>
        </p:txBody>
      </p:sp>
      <p:sp>
        <p:nvSpPr>
          <p:cNvPr id="14" name="CaixaDeTexto 13"/>
          <p:cNvSpPr txBox="1"/>
          <p:nvPr/>
        </p:nvSpPr>
        <p:spPr>
          <a:xfrm>
            <a:off x="0" y="208780"/>
            <a:ext cx="9144000" cy="769441"/>
          </a:xfrm>
          <a:prstGeom prst="rect">
            <a:avLst/>
          </a:prstGeom>
          <a:noFill/>
        </p:spPr>
        <p:txBody>
          <a:bodyPr wrap="square" rtlCol="0">
            <a:spAutoFit/>
          </a:bodyPr>
          <a:lstStyle/>
          <a:p>
            <a:pPr algn="ctr"/>
            <a:r>
              <a:rPr lang="pt-BR" sz="4400" dirty="0" smtClean="0">
                <a:ln w="0"/>
                <a:solidFill>
                  <a:schemeClr val="accent1"/>
                </a:solidFill>
                <a:effectLst>
                  <a:outerShdw blurRad="38100" dist="25400" dir="5400000" algn="ctr" rotWithShape="0">
                    <a:srgbClr val="6E747A">
                      <a:alpha val="43000"/>
                    </a:srgbClr>
                  </a:outerShdw>
                </a:effectLst>
                <a:latin typeface="+mj-lt"/>
              </a:rPr>
              <a:t>EQUIPAMENTO</a:t>
            </a:r>
            <a:endParaRPr lang="pt-BR" sz="4400" dirty="0">
              <a:ln w="0"/>
              <a:solidFill>
                <a:schemeClr val="accent1"/>
              </a:solidFill>
              <a:effectLst>
                <a:outerShdw blurRad="38100" dist="25400" dir="5400000" algn="ctr" rotWithShape="0">
                  <a:srgbClr val="6E747A">
                    <a:alpha val="43000"/>
                  </a:srgbClr>
                </a:outerShdw>
              </a:effectLst>
              <a:latin typeface="+mj-lt"/>
            </a:endParaRPr>
          </a:p>
        </p:txBody>
      </p:sp>
      <p:pic>
        <p:nvPicPr>
          <p:cNvPr id="15" name="Picture 2" descr="http://www.telephonesonline.com.au/images/P/Canon-A550-Digital-medium.jpg"/>
          <p:cNvPicPr>
            <a:picLocks noChangeAspect="1" noChangeArrowheads="1"/>
          </p:cNvPicPr>
          <p:nvPr/>
        </p:nvPicPr>
        <p:blipFill>
          <a:blip r:embed="rId2" cstate="print"/>
          <a:srcRect/>
          <a:stretch>
            <a:fillRect/>
          </a:stretch>
        </p:blipFill>
        <p:spPr bwMode="auto">
          <a:xfrm>
            <a:off x="1043608" y="2511367"/>
            <a:ext cx="1883451" cy="1487927"/>
          </a:xfrm>
          <a:prstGeom prst="rect">
            <a:avLst/>
          </a:prstGeom>
          <a:ln>
            <a:noFill/>
          </a:ln>
          <a:effectLst>
            <a:outerShdw blurRad="292100" dist="139700" dir="2700000" algn="tl" rotWithShape="0">
              <a:srgbClr val="333333">
                <a:alpha val="65000"/>
              </a:srgbClr>
            </a:outerShdw>
          </a:effectLst>
        </p:spPr>
      </p:pic>
      <p:pic>
        <p:nvPicPr>
          <p:cNvPr id="16" name="Picture 4" descr="http://t3.gstatic.com/images?q=tbn:ANd9GcR71JG86wyC-VpDbGE-xA93qUq5YiP3FXKsugN1fwzz4qBbte9LBQ"/>
          <p:cNvPicPr>
            <a:picLocks noChangeAspect="1" noChangeArrowheads="1"/>
          </p:cNvPicPr>
          <p:nvPr/>
        </p:nvPicPr>
        <p:blipFill>
          <a:blip r:embed="rId3" cstate="print"/>
          <a:srcRect/>
          <a:stretch>
            <a:fillRect/>
          </a:stretch>
        </p:blipFill>
        <p:spPr bwMode="auto">
          <a:xfrm>
            <a:off x="3679243" y="2508443"/>
            <a:ext cx="1785514" cy="1487928"/>
          </a:xfrm>
          <a:prstGeom prst="rect">
            <a:avLst/>
          </a:prstGeom>
          <a:ln>
            <a:noFill/>
          </a:ln>
          <a:effectLst>
            <a:outerShdw blurRad="292100" dist="139700" dir="2700000" algn="tl" rotWithShape="0">
              <a:srgbClr val="333333">
                <a:alpha val="65000"/>
              </a:srgbClr>
            </a:outerShdw>
          </a:effectLst>
        </p:spPr>
      </p:pic>
      <p:pic>
        <p:nvPicPr>
          <p:cNvPr id="17" name="Picture 2" descr="http://www.pma-show.com/news_images/0081_canon_eos1d_mark3.jpg"/>
          <p:cNvPicPr>
            <a:picLocks noChangeAspect="1" noChangeArrowheads="1"/>
          </p:cNvPicPr>
          <p:nvPr/>
        </p:nvPicPr>
        <p:blipFill>
          <a:blip r:embed="rId4" cstate="print"/>
          <a:srcRect/>
          <a:stretch>
            <a:fillRect/>
          </a:stretch>
        </p:blipFill>
        <p:spPr bwMode="auto">
          <a:xfrm>
            <a:off x="5164033" y="4393231"/>
            <a:ext cx="2099622" cy="2126655"/>
          </a:xfrm>
          <a:prstGeom prst="rect">
            <a:avLst/>
          </a:prstGeom>
          <a:ln>
            <a:noFill/>
          </a:ln>
          <a:effectLst>
            <a:outerShdw blurRad="292100" dist="139700" dir="2700000" algn="tl" rotWithShape="0">
              <a:srgbClr val="333333">
                <a:alpha val="65000"/>
              </a:srgbClr>
            </a:outerShdw>
          </a:effectLst>
        </p:spPr>
      </p:pic>
      <p:pic>
        <p:nvPicPr>
          <p:cNvPr id="18" name="Picture 12" descr="http://images.quebarato.com.br/T440x/camera+digital+sony+slr+alpha+dslr+a200w+de+10+2+megapixels+com+sao+paulo+sp+brasil__2679BA_7.jpg"/>
          <p:cNvPicPr>
            <a:picLocks noChangeAspect="1" noChangeArrowheads="1"/>
          </p:cNvPicPr>
          <p:nvPr/>
        </p:nvPicPr>
        <p:blipFill rotWithShape="1">
          <a:blip r:embed="rId5" cstate="print"/>
          <a:srcRect t="12753" b="16171"/>
          <a:stretch/>
        </p:blipFill>
        <p:spPr bwMode="auto">
          <a:xfrm>
            <a:off x="6216941" y="2511366"/>
            <a:ext cx="2093429" cy="1487928"/>
          </a:xfrm>
          <a:prstGeom prst="rect">
            <a:avLst/>
          </a:prstGeom>
          <a:noFill/>
        </p:spPr>
      </p:pic>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140" y="4407191"/>
            <a:ext cx="3153838" cy="2098736"/>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16587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0" y="1700213"/>
            <a:ext cx="9144000" cy="720725"/>
          </a:xfrm>
          <a:prstGeom prst="rect">
            <a:avLst/>
          </a:prstGeom>
        </p:spPr>
        <p:txBody>
          <a:bodyPr>
            <a:noAutofit/>
          </a:bodyPr>
          <a:lstStyle/>
          <a:p>
            <a:pPr marL="0" indent="0" algn="ctr" fontAlgn="base">
              <a:buNone/>
            </a:pPr>
            <a:r>
              <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t>CELULAR			ULTRA COMPACTA                   </a:t>
            </a:r>
            <a:br>
              <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br>
            <a:endPar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4716016" y="2649671"/>
            <a:ext cx="3672408" cy="2753863"/>
          </a:xfrm>
          <a:prstGeom prst="rect">
            <a:avLst/>
          </a:prstGeom>
          <a:ln>
            <a:noFill/>
          </a:ln>
          <a:effectLst>
            <a:outerShdw blurRad="292100" dist="139700" dir="2700000" algn="tl" rotWithShape="0">
              <a:srgbClr val="333333">
                <a:alpha val="65000"/>
              </a:srgbClr>
            </a:outerShdw>
          </a:effectLst>
        </p:spPr>
      </p:pic>
      <p:sp>
        <p:nvSpPr>
          <p:cNvPr id="7" name="Subtítulo 2"/>
          <p:cNvSpPr txBox="1">
            <a:spLocks/>
          </p:cNvSpPr>
          <p:nvPr/>
        </p:nvSpPr>
        <p:spPr>
          <a:xfrm>
            <a:off x="1691680" y="436573"/>
            <a:ext cx="5760640" cy="720725"/>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base">
              <a:buFont typeface="Wingdings 2"/>
              <a:buNone/>
            </a:pPr>
            <a:r>
              <a:rPr lang="pt-BR" sz="4400" dirty="0" smtClean="0">
                <a:ln w="0"/>
                <a:solidFill>
                  <a:schemeClr val="accent1"/>
                </a:solidFill>
                <a:effectLst>
                  <a:outerShdw blurRad="38100" dist="25400" dir="5400000" algn="ctr" rotWithShape="0">
                    <a:srgbClr val="6E747A">
                      <a:alpha val="43000"/>
                    </a:srgbClr>
                  </a:outerShdw>
                </a:effectLst>
                <a:latin typeface="+mj-lt"/>
              </a:rPr>
              <a:t>TIPOS DE CÂMERA</a:t>
            </a:r>
            <a:br>
              <a:rPr lang="pt-BR" sz="4400" dirty="0" smtClean="0">
                <a:ln w="0"/>
                <a:solidFill>
                  <a:schemeClr val="accent1"/>
                </a:solidFill>
                <a:effectLst>
                  <a:outerShdw blurRad="38100" dist="25400" dir="5400000" algn="ctr" rotWithShape="0">
                    <a:srgbClr val="6E747A">
                      <a:alpha val="43000"/>
                    </a:srgbClr>
                  </a:outerShdw>
                </a:effectLst>
                <a:latin typeface="+mj-lt"/>
              </a:rPr>
            </a:br>
            <a:r>
              <a:rPr lang="pt-BR" sz="4400" dirty="0" smtClean="0">
                <a:ln w="0"/>
                <a:solidFill>
                  <a:schemeClr val="accent1"/>
                </a:solidFill>
                <a:effectLst>
                  <a:outerShdw blurRad="38100" dist="25400" dir="5400000" algn="ctr" rotWithShape="0">
                    <a:srgbClr val="6E747A">
                      <a:alpha val="43000"/>
                    </a:srgbClr>
                  </a:outerShdw>
                </a:effectLst>
                <a:latin typeface="+mj-lt"/>
              </a:rPr>
              <a:t>  </a:t>
            </a:r>
          </a:p>
        </p:txBody>
      </p:sp>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l="17273" r="12879"/>
          <a:stretch/>
        </p:blipFill>
        <p:spPr>
          <a:xfrm>
            <a:off x="288553" y="2649671"/>
            <a:ext cx="3380662" cy="2722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852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t3.gstatic.com/images?q=tbn:ANd9GcR71JG86wyC-VpDbGE-xA93qUq5YiP3FXKsugN1fwzz4qBbte9LBQ"/>
          <p:cNvPicPr>
            <a:picLocks noChangeAspect="1" noChangeArrowheads="1"/>
          </p:cNvPicPr>
          <p:nvPr/>
        </p:nvPicPr>
        <p:blipFill>
          <a:blip r:embed="rId2" cstate="print"/>
          <a:srcRect/>
          <a:stretch>
            <a:fillRect/>
          </a:stretch>
        </p:blipFill>
        <p:spPr bwMode="auto">
          <a:xfrm>
            <a:off x="4932040" y="2420888"/>
            <a:ext cx="3528392" cy="2940326"/>
          </a:xfrm>
          <a:prstGeom prst="rect">
            <a:avLst/>
          </a:prstGeom>
          <a:ln>
            <a:no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976235"/>
            <a:ext cx="630965" cy="682323"/>
          </a:xfrm>
          <a:prstGeom prst="rect">
            <a:avLst/>
          </a:prstGeom>
        </p:spPr>
      </p:pic>
      <p:pic>
        <p:nvPicPr>
          <p:cNvPr id="4" name="Imagem 3"/>
          <p:cNvPicPr>
            <a:picLocks noChangeAspect="1"/>
          </p:cNvPicPr>
          <p:nvPr/>
        </p:nvPicPr>
        <p:blipFill rotWithShape="1">
          <a:blip r:embed="rId4">
            <a:extLst>
              <a:ext uri="{28A0092B-C50C-407E-A947-70E740481C1C}">
                <a14:useLocalDpi xmlns:a14="http://schemas.microsoft.com/office/drawing/2010/main" val="0"/>
              </a:ext>
            </a:extLst>
          </a:blip>
          <a:srcRect l="8946" r="12160"/>
          <a:stretch/>
        </p:blipFill>
        <p:spPr>
          <a:xfrm>
            <a:off x="618278" y="2420888"/>
            <a:ext cx="3707006" cy="2940326"/>
          </a:xfrm>
          <a:prstGeom prst="rect">
            <a:avLst/>
          </a:prstGeom>
          <a:ln>
            <a:noFill/>
          </a:ln>
          <a:effectLst>
            <a:outerShdw blurRad="292100" dist="139700" dir="2700000" algn="tl" rotWithShape="0">
              <a:srgbClr val="333333">
                <a:alpha val="65000"/>
              </a:srgbClr>
            </a:outerShdw>
          </a:effectLst>
        </p:spPr>
      </p:pic>
      <p:sp>
        <p:nvSpPr>
          <p:cNvPr id="9" name="Subtítulo 2"/>
          <p:cNvSpPr txBox="1">
            <a:spLocks/>
          </p:cNvSpPr>
          <p:nvPr/>
        </p:nvSpPr>
        <p:spPr>
          <a:xfrm>
            <a:off x="0" y="1700213"/>
            <a:ext cx="9144000" cy="7207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t>COMPACTA		BRIGDE</a:t>
            </a:r>
            <a:br>
              <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rPr>
            </a:br>
            <a:endParaRPr lang="pt-BR"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10" name="Subtítulo 2"/>
          <p:cNvSpPr txBox="1">
            <a:spLocks/>
          </p:cNvSpPr>
          <p:nvPr/>
        </p:nvSpPr>
        <p:spPr>
          <a:xfrm>
            <a:off x="1691680" y="436573"/>
            <a:ext cx="5760640" cy="720725"/>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base">
              <a:buFont typeface="Wingdings 2"/>
              <a:buNone/>
            </a:pPr>
            <a:r>
              <a:rPr lang="pt-BR" sz="4400" dirty="0" smtClean="0">
                <a:ln w="0"/>
                <a:solidFill>
                  <a:schemeClr val="accent1"/>
                </a:solidFill>
                <a:effectLst>
                  <a:outerShdw blurRad="38100" dist="25400" dir="5400000" algn="ctr" rotWithShape="0">
                    <a:srgbClr val="6E747A">
                      <a:alpha val="43000"/>
                    </a:srgbClr>
                  </a:outerShdw>
                </a:effectLst>
                <a:latin typeface="+mj-lt"/>
              </a:rPr>
              <a:t>TIPOS DE CÂMERA</a:t>
            </a:r>
            <a:br>
              <a:rPr lang="pt-BR" sz="4400" dirty="0" smtClean="0">
                <a:ln w="0"/>
                <a:solidFill>
                  <a:schemeClr val="accent1"/>
                </a:solidFill>
                <a:effectLst>
                  <a:outerShdw blurRad="38100" dist="25400" dir="5400000" algn="ctr" rotWithShape="0">
                    <a:srgbClr val="6E747A">
                      <a:alpha val="43000"/>
                    </a:srgbClr>
                  </a:outerShdw>
                </a:effectLst>
                <a:latin typeface="+mj-lt"/>
              </a:rPr>
            </a:br>
            <a:r>
              <a:rPr lang="pt-BR" sz="4400" dirty="0" smtClean="0">
                <a:ln w="0"/>
                <a:solidFill>
                  <a:schemeClr val="accent1"/>
                </a:solidFill>
                <a:effectLst>
                  <a:outerShdw blurRad="38100" dist="25400" dir="5400000" algn="ctr" rotWithShape="0">
                    <a:srgbClr val="6E747A">
                      <a:alpha val="43000"/>
                    </a:srgbClr>
                  </a:outerShdw>
                </a:effectLst>
                <a:latin typeface="+mj-lt"/>
              </a:rPr>
              <a:t>  </a:t>
            </a:r>
          </a:p>
        </p:txBody>
      </p:sp>
    </p:spTree>
    <p:extLst>
      <p:ext uri="{BB962C8B-B14F-4D97-AF65-F5344CB8AC3E}">
        <p14:creationId xmlns:p14="http://schemas.microsoft.com/office/powerpoint/2010/main" val="375714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CS - TEMA">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EFA1318F-FC73-444B-A2BC-D3131B68EBD0}" vid="{69C4821A-9BE9-4474-8486-E1E3C05C7E48}"/>
    </a:ext>
  </a:extLst>
</a:theme>
</file>

<file path=docProps/app.xml><?xml version="1.0" encoding="utf-8"?>
<Properties xmlns="http://schemas.openxmlformats.org/officeDocument/2006/extended-properties" xmlns:vt="http://schemas.openxmlformats.org/officeDocument/2006/docPropsVTypes">
  <Template>MCS - TEMA</Template>
  <TotalTime>790</TotalTime>
  <Words>780</Words>
  <Application>Microsoft Office PowerPoint</Application>
  <PresentationFormat>Apresentação na tela (4:3)</PresentationFormat>
  <Paragraphs>74</Paragraphs>
  <Slides>27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27</vt:i4>
      </vt:variant>
    </vt:vector>
  </HeadingPairs>
  <TitlesOfParts>
    <vt:vector size="35" baseType="lpstr">
      <vt:lpstr>Arial</vt:lpstr>
      <vt:lpstr>Arial Rounded MT Bold</vt:lpstr>
      <vt:lpstr>Calibri</vt:lpstr>
      <vt:lpstr>Calibri Light</vt:lpstr>
      <vt:lpstr>Lucida Sans</vt:lpstr>
      <vt:lpstr>Times New Roman</vt:lpstr>
      <vt:lpstr>Wingdings 2</vt:lpstr>
      <vt:lpstr>MCS - TEMA</vt:lpstr>
      <vt:lpstr>Apresentação do PowerPoint</vt:lpstr>
      <vt:lpstr>DICAS PARA FOTOGRAFAR COM UNÇÃO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FLASH DESNECESSÁRIO </vt:lpstr>
      <vt:lpstr>Apresentação do PowerPoint</vt:lpstr>
      <vt:lpstr>Apresentação do PowerPoint</vt:lpstr>
      <vt:lpstr>FLASH NECESSÁRIO </vt:lpstr>
      <vt:lpstr>Apresentação do PowerPoint</vt:lpstr>
      <vt:lpstr>“PRIMEIRÍSSIMO” PLANO EM RETRATOS</vt:lpstr>
      <vt:lpstr>POSTURA</vt:lpstr>
      <vt:lpstr>Apresentação do PowerPoint</vt:lpstr>
      <vt:lpstr>Apresentação do PowerPoint</vt:lpstr>
      <vt:lpstr>Apresentação do PowerPoint</vt:lpstr>
      <vt:lpstr>APROVEITE A LUZ NATURAL </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JARDEL</dc:creator>
  <cp:lastModifiedBy>Gabriel Felipe</cp:lastModifiedBy>
  <cp:revision>69</cp:revision>
  <dcterms:created xsi:type="dcterms:W3CDTF">2013-10-24T03:15:24Z</dcterms:created>
  <dcterms:modified xsi:type="dcterms:W3CDTF">2018-04-06T21:54:23Z</dcterms:modified>
</cp:coreProperties>
</file>